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80" r:id="rId2"/>
    <p:sldId id="531" r:id="rId3"/>
    <p:sldId id="515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526" r:id="rId15"/>
    <p:sldId id="527" r:id="rId16"/>
    <p:sldId id="528" r:id="rId17"/>
    <p:sldId id="529" r:id="rId18"/>
    <p:sldId id="530" r:id="rId19"/>
  </p:sldIdLst>
  <p:sldSz cx="9144000" cy="6858000" type="screen4x3"/>
  <p:notesSz cx="7102475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52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CC00"/>
    <a:srgbClr val="FF1121"/>
    <a:srgbClr val="CCCCCC"/>
    <a:srgbClr val="E8101E"/>
    <a:srgbClr val="D40E1C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3" autoAdjust="0"/>
  </p:normalViewPr>
  <p:slideViewPr>
    <p:cSldViewPr>
      <p:cViewPr varScale="1">
        <p:scale>
          <a:sx n="70" d="100"/>
          <a:sy n="70" d="100"/>
        </p:scale>
        <p:origin x="510" y="54"/>
      </p:cViewPr>
      <p:guideLst>
        <p:guide orient="horz" pos="1968"/>
        <p:guide pos="5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0959D-BEF6-487D-B152-AACB2FEBA8C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9FAE3B9-96F0-4748-B63F-166606A4B271}">
      <dgm:prSet phldrT="[文本]" custT="1"/>
      <dgm:spPr>
        <a:solidFill>
          <a:srgbClr val="00FF00"/>
        </a:solidFill>
      </dgm:spPr>
      <dgm:t>
        <a:bodyPr/>
        <a:lstStyle/>
        <a:p>
          <a:r>
            <a:rPr kumimoji="0" lang="en-US" altLang="zh-CN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rPr>
            <a:t>L.Presage</a:t>
          </a:r>
        </a:p>
        <a:p>
          <a:r>
            <a:rPr kumimoji="0" lang="zh-CN" altLang="en-US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rPr>
            <a:t>（学习预备</a:t>
          </a:r>
          <a:r>
            <a:rPr kumimoji="0" lang="zh-CN" altLang="en-US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rPr>
            <a:t>）</a:t>
          </a:r>
          <a:endParaRPr lang="zh-CN" altLang="en-US" sz="2700" dirty="0">
            <a:solidFill>
              <a:schemeClr val="tx1"/>
            </a:solidFill>
          </a:endParaRPr>
        </a:p>
      </dgm:t>
    </dgm:pt>
    <dgm:pt modelId="{60271EA6-F2FC-4EF3-88B8-8773A29D032B}" type="parTrans" cxnId="{41F2F95F-6634-4DB7-895E-04E666E2AADD}">
      <dgm:prSet/>
      <dgm:spPr/>
      <dgm:t>
        <a:bodyPr/>
        <a:lstStyle/>
        <a:p>
          <a:endParaRPr lang="zh-CN" altLang="en-US"/>
        </a:p>
      </dgm:t>
    </dgm:pt>
    <dgm:pt modelId="{8A144199-5F75-4183-A7DC-A984D835BBA3}" type="sibTrans" cxnId="{41F2F95F-6634-4DB7-895E-04E666E2AADD}">
      <dgm:prSet/>
      <dgm:spPr/>
      <dgm:t>
        <a:bodyPr/>
        <a:lstStyle/>
        <a:p>
          <a:endParaRPr lang="zh-CN" altLang="en-US"/>
        </a:p>
      </dgm:t>
    </dgm:pt>
    <dgm:pt modelId="{FDFCD249-E7CC-4023-82EB-F6E288E2934C}">
      <dgm:prSet phldrT="[文本]" custT="1"/>
      <dgm:spPr/>
      <dgm:t>
        <a:bodyPr/>
        <a:lstStyle/>
        <a:p>
          <a:pPr rtl="0"/>
          <a:r>
            <a:rPr lang="en-US" sz="2000" b="1" dirty="0" smtClean="0"/>
            <a:t>Students’ personality </a:t>
          </a:r>
          <a:r>
            <a:rPr lang="en-US" altLang="zh-CN" sz="2000" b="1" dirty="0" smtClean="0"/>
            <a:t>&amp; </a:t>
          </a:r>
          <a:r>
            <a:rPr lang="en-US" sz="2000" b="1" dirty="0" smtClean="0"/>
            <a:t> characteristics</a:t>
          </a:r>
          <a:endParaRPr lang="zh-CN" altLang="en-US" sz="2000" b="1" dirty="0"/>
        </a:p>
      </dgm:t>
    </dgm:pt>
    <dgm:pt modelId="{766DB1A7-DE44-46B1-B2E3-30CF228369D8}" type="parTrans" cxnId="{6EF4CD8E-6E9F-44C5-9EC3-79557B167D18}">
      <dgm:prSet/>
      <dgm:spPr/>
      <dgm:t>
        <a:bodyPr/>
        <a:lstStyle/>
        <a:p>
          <a:endParaRPr lang="zh-CN" altLang="en-US"/>
        </a:p>
      </dgm:t>
    </dgm:pt>
    <dgm:pt modelId="{5427FFC8-5C02-4AF9-B529-3D1B3371341B}" type="sibTrans" cxnId="{6EF4CD8E-6E9F-44C5-9EC3-79557B167D18}">
      <dgm:prSet/>
      <dgm:spPr/>
      <dgm:t>
        <a:bodyPr/>
        <a:lstStyle/>
        <a:p>
          <a:endParaRPr lang="zh-CN" altLang="en-US"/>
        </a:p>
      </dgm:t>
    </dgm:pt>
    <dgm:pt modelId="{0117C638-C858-485B-8F63-29440AC6C92D}">
      <dgm:prSet phldrT="[文本]" custT="1"/>
      <dgm:spPr/>
      <dgm:t>
        <a:bodyPr/>
        <a:lstStyle/>
        <a:p>
          <a:pPr rtl="0"/>
          <a:r>
            <a:rPr lang="en-US" sz="2000" b="1" dirty="0" smtClean="0"/>
            <a:t>Environment </a:t>
          </a:r>
          <a:r>
            <a:rPr lang="en-US" altLang="zh-CN" sz="2000" b="1" dirty="0" smtClean="0"/>
            <a:t>&amp; </a:t>
          </a:r>
          <a:r>
            <a:rPr lang="en-US" sz="2000" b="1" dirty="0" smtClean="0"/>
            <a:t>the HEIs’ key factors</a:t>
          </a:r>
          <a:endParaRPr lang="zh-CN" altLang="en-US" sz="2000" b="1" dirty="0"/>
        </a:p>
      </dgm:t>
    </dgm:pt>
    <dgm:pt modelId="{6535E03D-C946-4BE3-83DA-6C5109456448}" type="parTrans" cxnId="{60455C87-B584-4FE6-B99F-B4590225E5FB}">
      <dgm:prSet/>
      <dgm:spPr/>
      <dgm:t>
        <a:bodyPr/>
        <a:lstStyle/>
        <a:p>
          <a:endParaRPr lang="zh-CN" altLang="en-US"/>
        </a:p>
      </dgm:t>
    </dgm:pt>
    <dgm:pt modelId="{741A057E-1F9B-4C9B-A688-A1C8A28A6912}" type="sibTrans" cxnId="{60455C87-B584-4FE6-B99F-B4590225E5FB}">
      <dgm:prSet/>
      <dgm:spPr/>
      <dgm:t>
        <a:bodyPr/>
        <a:lstStyle/>
        <a:p>
          <a:endParaRPr lang="zh-CN" altLang="en-US"/>
        </a:p>
      </dgm:t>
    </dgm:pt>
    <dgm:pt modelId="{9D79A7CD-FFBF-427C-A871-D39D8F9D2AC4}">
      <dgm:prSet phldrT="[文本]" custT="1"/>
      <dgm:spPr>
        <a:solidFill>
          <a:srgbClr val="00FF00"/>
        </a:solidFill>
      </dgm:spPr>
      <dgm:t>
        <a:bodyPr/>
        <a:lstStyle/>
        <a:p>
          <a:pPr rtl="0"/>
          <a:r>
            <a:rPr kumimoji="0" lang="en-US" altLang="zh-CN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rPr>
            <a:t>L.Process</a:t>
          </a:r>
        </a:p>
        <a:p>
          <a:pPr rtl="0"/>
          <a:r>
            <a:rPr kumimoji="0" lang="zh-CN" altLang="en-US" sz="2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rPr>
            <a:t>（学习过程）</a:t>
          </a:r>
          <a:endParaRPr lang="zh-CN" altLang="en-US" sz="2700" dirty="0">
            <a:solidFill>
              <a:schemeClr val="tx1"/>
            </a:solidFill>
          </a:endParaRPr>
        </a:p>
      </dgm:t>
    </dgm:pt>
    <dgm:pt modelId="{E88AB05E-CC3F-4C77-A637-EC636E949F62}" type="parTrans" cxnId="{03FF9F7E-F9E2-4EDF-B925-9E668667D480}">
      <dgm:prSet/>
      <dgm:spPr/>
      <dgm:t>
        <a:bodyPr/>
        <a:lstStyle/>
        <a:p>
          <a:endParaRPr lang="zh-CN" altLang="en-US"/>
        </a:p>
      </dgm:t>
    </dgm:pt>
    <dgm:pt modelId="{7DFE0818-F4BA-4DFB-A094-1BE79C84BBE5}" type="sibTrans" cxnId="{03FF9F7E-F9E2-4EDF-B925-9E668667D480}">
      <dgm:prSet/>
      <dgm:spPr/>
      <dgm:t>
        <a:bodyPr/>
        <a:lstStyle/>
        <a:p>
          <a:endParaRPr lang="zh-CN" altLang="en-US"/>
        </a:p>
      </dgm:t>
    </dgm:pt>
    <dgm:pt modelId="{5DDD45C1-03D1-4688-B6B3-090DCBE32706}">
      <dgm:prSet phldrT="[文本]" custT="1"/>
      <dgm:spPr/>
      <dgm:t>
        <a:bodyPr/>
        <a:lstStyle/>
        <a:p>
          <a:pPr rtl="0"/>
          <a:r>
            <a:rPr lang="en-US" sz="2400" b="1" dirty="0" smtClean="0"/>
            <a:t>Learning contents</a:t>
          </a:r>
          <a:endParaRPr lang="zh-CN" altLang="en-US" sz="2400" b="1" dirty="0"/>
        </a:p>
      </dgm:t>
    </dgm:pt>
    <dgm:pt modelId="{7764BDFF-65C8-44E6-B50D-EB3DE617451D}" type="parTrans" cxnId="{B9EC8B51-E865-4DB8-8DCA-5C4D2BB56808}">
      <dgm:prSet/>
      <dgm:spPr/>
      <dgm:t>
        <a:bodyPr/>
        <a:lstStyle/>
        <a:p>
          <a:endParaRPr lang="zh-CN" altLang="en-US"/>
        </a:p>
      </dgm:t>
    </dgm:pt>
    <dgm:pt modelId="{D03C1A0B-C306-4B30-9F26-1F868E1BC03E}" type="sibTrans" cxnId="{B9EC8B51-E865-4DB8-8DCA-5C4D2BB56808}">
      <dgm:prSet/>
      <dgm:spPr/>
      <dgm:t>
        <a:bodyPr/>
        <a:lstStyle/>
        <a:p>
          <a:endParaRPr lang="zh-CN" altLang="en-US"/>
        </a:p>
      </dgm:t>
    </dgm:pt>
    <dgm:pt modelId="{CD031F18-4508-4965-823C-0A5B843785C8}">
      <dgm:prSet phldrT="[文本]" custT="1"/>
      <dgm:spPr/>
      <dgm:t>
        <a:bodyPr/>
        <a:lstStyle/>
        <a:p>
          <a:pPr rtl="0"/>
          <a:r>
            <a:rPr lang="en-US" sz="2400" b="1" dirty="0" smtClean="0"/>
            <a:t>Learning styles</a:t>
          </a:r>
          <a:endParaRPr lang="zh-CN" altLang="en-US" sz="2400" b="1" dirty="0"/>
        </a:p>
      </dgm:t>
    </dgm:pt>
    <dgm:pt modelId="{4B90CE60-02C9-4009-817E-4DCF487ABD68}" type="parTrans" cxnId="{DAF26818-7816-47BD-86D8-72F75E888F4B}">
      <dgm:prSet/>
      <dgm:spPr/>
      <dgm:t>
        <a:bodyPr/>
        <a:lstStyle/>
        <a:p>
          <a:endParaRPr lang="zh-CN" altLang="en-US"/>
        </a:p>
      </dgm:t>
    </dgm:pt>
    <dgm:pt modelId="{05E78CF2-8072-410F-B4D6-219B9579BA09}" type="sibTrans" cxnId="{DAF26818-7816-47BD-86D8-72F75E888F4B}">
      <dgm:prSet/>
      <dgm:spPr/>
      <dgm:t>
        <a:bodyPr/>
        <a:lstStyle/>
        <a:p>
          <a:endParaRPr lang="zh-CN" altLang="en-US"/>
        </a:p>
      </dgm:t>
    </dgm:pt>
    <dgm:pt modelId="{0834F9C0-C5C4-4894-86AD-41AC20BEF322}">
      <dgm:prSet phldrT="[文本]" custT="1"/>
      <dgm:spPr>
        <a:solidFill>
          <a:srgbClr val="00FF00"/>
        </a:solidFill>
      </dgm:spPr>
      <dgm:t>
        <a:bodyPr/>
        <a:lstStyle/>
        <a:p>
          <a:r>
            <a:rPr kumimoji="0" lang="en-US" altLang="zh-CN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rPr>
            <a:t>L.Outcome</a:t>
          </a:r>
        </a:p>
        <a:p>
          <a:r>
            <a:rPr kumimoji="0" lang="zh-CN" altLang="en-US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rPr>
            <a:t>（学习结果</a:t>
          </a:r>
          <a:r>
            <a:rPr kumimoji="0" lang="en-US" altLang="zh-CN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rPr>
            <a:t>)</a:t>
          </a:r>
          <a:endParaRPr lang="zh-CN" altLang="en-US" sz="2700" dirty="0">
            <a:solidFill>
              <a:schemeClr val="tx1"/>
            </a:solidFill>
          </a:endParaRPr>
        </a:p>
      </dgm:t>
    </dgm:pt>
    <dgm:pt modelId="{80CD9B50-D3C2-4C4F-9CAF-8B1F650A9463}" type="parTrans" cxnId="{84967AC4-E33C-4152-A296-98382E8A5BF9}">
      <dgm:prSet/>
      <dgm:spPr/>
      <dgm:t>
        <a:bodyPr/>
        <a:lstStyle/>
        <a:p>
          <a:endParaRPr lang="zh-CN" altLang="en-US"/>
        </a:p>
      </dgm:t>
    </dgm:pt>
    <dgm:pt modelId="{C03544A4-AB0E-466F-A872-A3894456975D}" type="sibTrans" cxnId="{84967AC4-E33C-4152-A296-98382E8A5BF9}">
      <dgm:prSet/>
      <dgm:spPr/>
      <dgm:t>
        <a:bodyPr/>
        <a:lstStyle/>
        <a:p>
          <a:endParaRPr lang="zh-CN" altLang="en-US"/>
        </a:p>
      </dgm:t>
    </dgm:pt>
    <dgm:pt modelId="{FA092B37-14AC-4650-B76E-DA7D0161DD05}">
      <dgm:prSet phldrT="[文本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rPr>
            <a:t>Student learning outcome</a:t>
          </a:r>
        </a:p>
        <a:p>
          <a:r>
            <a: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rPr>
            <a:t>(SLO)</a:t>
          </a:r>
          <a:endParaRPr kumimoji="0" lang="zh-CN" altLang="zh-CN" sz="2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宋体" pitchFamily="2" charset="-122"/>
            <a:cs typeface="宋体" pitchFamily="2" charset="-122"/>
          </a:endParaRPr>
        </a:p>
      </dgm:t>
    </dgm:pt>
    <dgm:pt modelId="{D1887D53-8AFA-4FA5-8EFA-7B6301F6EA88}" type="sibTrans" cxnId="{D65D9973-E20D-4B34-A788-19209D1C8597}">
      <dgm:prSet/>
      <dgm:spPr/>
      <dgm:t>
        <a:bodyPr/>
        <a:lstStyle/>
        <a:p>
          <a:endParaRPr lang="zh-CN" altLang="en-US"/>
        </a:p>
      </dgm:t>
    </dgm:pt>
    <dgm:pt modelId="{4B548A03-9091-48B6-9339-EF0EB6027B42}" type="parTrans" cxnId="{D65D9973-E20D-4B34-A788-19209D1C8597}">
      <dgm:prSet/>
      <dgm:spPr/>
      <dgm:t>
        <a:bodyPr/>
        <a:lstStyle/>
        <a:p>
          <a:endParaRPr lang="zh-CN" altLang="en-US"/>
        </a:p>
      </dgm:t>
    </dgm:pt>
    <dgm:pt modelId="{D2AAACDC-764E-4CDE-BA56-749AB940BC28}" type="pres">
      <dgm:prSet presAssocID="{44D0959D-BEF6-487D-B152-AACB2FEBA8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278A0000-5582-481E-9938-2F265E67FD21}" type="pres">
      <dgm:prSet presAssocID="{A9FAE3B9-96F0-4748-B63F-166606A4B271}" presName="root" presStyleCnt="0"/>
      <dgm:spPr/>
    </dgm:pt>
    <dgm:pt modelId="{0CE9CAFB-6AC7-45B0-A985-49CCEA6840E5}" type="pres">
      <dgm:prSet presAssocID="{A9FAE3B9-96F0-4748-B63F-166606A4B271}" presName="rootComposite" presStyleCnt="0"/>
      <dgm:spPr/>
    </dgm:pt>
    <dgm:pt modelId="{D8B91CCE-7503-40F5-A714-007774F3E63F}" type="pres">
      <dgm:prSet presAssocID="{A9FAE3B9-96F0-4748-B63F-166606A4B271}" presName="rootText" presStyleLbl="node1" presStyleIdx="0" presStyleCnt="3"/>
      <dgm:spPr/>
      <dgm:t>
        <a:bodyPr/>
        <a:lstStyle/>
        <a:p>
          <a:endParaRPr lang="zh-CN" altLang="en-US"/>
        </a:p>
      </dgm:t>
    </dgm:pt>
    <dgm:pt modelId="{39839F3E-A3F2-40A5-A146-97EC6E83ADFD}" type="pres">
      <dgm:prSet presAssocID="{A9FAE3B9-96F0-4748-B63F-166606A4B271}" presName="rootConnector" presStyleLbl="node1" presStyleIdx="0" presStyleCnt="3"/>
      <dgm:spPr/>
      <dgm:t>
        <a:bodyPr/>
        <a:lstStyle/>
        <a:p>
          <a:endParaRPr lang="zh-CN" altLang="en-US"/>
        </a:p>
      </dgm:t>
    </dgm:pt>
    <dgm:pt modelId="{A725AE5C-71D7-4DCC-9AE6-2789B26B1B46}" type="pres">
      <dgm:prSet presAssocID="{A9FAE3B9-96F0-4748-B63F-166606A4B271}" presName="childShape" presStyleCnt="0"/>
      <dgm:spPr/>
    </dgm:pt>
    <dgm:pt modelId="{EE136058-876E-4F4A-BD55-C3A316B18554}" type="pres">
      <dgm:prSet presAssocID="{766DB1A7-DE44-46B1-B2E3-30CF228369D8}" presName="Name13" presStyleLbl="parChTrans1D2" presStyleIdx="0" presStyleCnt="5"/>
      <dgm:spPr/>
      <dgm:t>
        <a:bodyPr/>
        <a:lstStyle/>
        <a:p>
          <a:endParaRPr lang="zh-CN" altLang="en-US"/>
        </a:p>
      </dgm:t>
    </dgm:pt>
    <dgm:pt modelId="{4EB0EDE2-7F7E-46FF-A6A1-549BB7ADF215}" type="pres">
      <dgm:prSet presAssocID="{FDFCD249-E7CC-4023-82EB-F6E288E2934C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B26E9D-8FB4-4B1D-BB52-A5BA5239FCE2}" type="pres">
      <dgm:prSet presAssocID="{6535E03D-C946-4BE3-83DA-6C5109456448}" presName="Name13" presStyleLbl="parChTrans1D2" presStyleIdx="1" presStyleCnt="5"/>
      <dgm:spPr/>
      <dgm:t>
        <a:bodyPr/>
        <a:lstStyle/>
        <a:p>
          <a:endParaRPr lang="zh-CN" altLang="en-US"/>
        </a:p>
      </dgm:t>
    </dgm:pt>
    <dgm:pt modelId="{B1E3E53F-050C-4951-84FE-D88DD95BD2BC}" type="pres">
      <dgm:prSet presAssocID="{0117C638-C858-485B-8F63-29440AC6C92D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7C30D6-962B-465C-812F-E0C6665BEAA3}" type="pres">
      <dgm:prSet presAssocID="{9D79A7CD-FFBF-427C-A871-D39D8F9D2AC4}" presName="root" presStyleCnt="0"/>
      <dgm:spPr/>
    </dgm:pt>
    <dgm:pt modelId="{4B12ADB3-AD89-4BD1-B159-6089E775A432}" type="pres">
      <dgm:prSet presAssocID="{9D79A7CD-FFBF-427C-A871-D39D8F9D2AC4}" presName="rootComposite" presStyleCnt="0"/>
      <dgm:spPr/>
    </dgm:pt>
    <dgm:pt modelId="{633BA188-4F9B-41BE-A557-1C0B0E0C12B5}" type="pres">
      <dgm:prSet presAssocID="{9D79A7CD-FFBF-427C-A871-D39D8F9D2AC4}" presName="rootText" presStyleLbl="node1" presStyleIdx="1" presStyleCnt="3"/>
      <dgm:spPr/>
      <dgm:t>
        <a:bodyPr/>
        <a:lstStyle/>
        <a:p>
          <a:endParaRPr lang="zh-CN" altLang="en-US"/>
        </a:p>
      </dgm:t>
    </dgm:pt>
    <dgm:pt modelId="{3539A379-15E0-42BB-8FB1-5C98D2D50CB3}" type="pres">
      <dgm:prSet presAssocID="{9D79A7CD-FFBF-427C-A871-D39D8F9D2AC4}" presName="rootConnector" presStyleLbl="node1" presStyleIdx="1" presStyleCnt="3"/>
      <dgm:spPr/>
      <dgm:t>
        <a:bodyPr/>
        <a:lstStyle/>
        <a:p>
          <a:endParaRPr lang="zh-CN" altLang="en-US"/>
        </a:p>
      </dgm:t>
    </dgm:pt>
    <dgm:pt modelId="{6F97DCEB-2BC5-4FA2-AAE7-E725C887954A}" type="pres">
      <dgm:prSet presAssocID="{9D79A7CD-FFBF-427C-A871-D39D8F9D2AC4}" presName="childShape" presStyleCnt="0"/>
      <dgm:spPr/>
    </dgm:pt>
    <dgm:pt modelId="{CF53AB08-2C85-4B87-80BC-A400B07B09CC}" type="pres">
      <dgm:prSet presAssocID="{7764BDFF-65C8-44E6-B50D-EB3DE617451D}" presName="Name13" presStyleLbl="parChTrans1D2" presStyleIdx="2" presStyleCnt="5"/>
      <dgm:spPr/>
      <dgm:t>
        <a:bodyPr/>
        <a:lstStyle/>
        <a:p>
          <a:endParaRPr lang="zh-CN" altLang="en-US"/>
        </a:p>
      </dgm:t>
    </dgm:pt>
    <dgm:pt modelId="{4D5D15F0-0F24-4AFF-B05F-0DAC7AABA19B}" type="pres">
      <dgm:prSet presAssocID="{5DDD45C1-03D1-4688-B6B3-090DCBE32706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7DE095-0FF9-454F-B19A-79DF0F54DE35}" type="pres">
      <dgm:prSet presAssocID="{4B90CE60-02C9-4009-817E-4DCF487ABD68}" presName="Name13" presStyleLbl="parChTrans1D2" presStyleIdx="3" presStyleCnt="5"/>
      <dgm:spPr/>
      <dgm:t>
        <a:bodyPr/>
        <a:lstStyle/>
        <a:p>
          <a:endParaRPr lang="zh-CN" altLang="en-US"/>
        </a:p>
      </dgm:t>
    </dgm:pt>
    <dgm:pt modelId="{CC15957B-A46F-4881-875C-08A7F706041C}" type="pres">
      <dgm:prSet presAssocID="{CD031F18-4508-4965-823C-0A5B843785C8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05FADF-0EE4-4DAD-B37B-B68EC1C1764C}" type="pres">
      <dgm:prSet presAssocID="{0834F9C0-C5C4-4894-86AD-41AC20BEF322}" presName="root" presStyleCnt="0"/>
      <dgm:spPr/>
    </dgm:pt>
    <dgm:pt modelId="{F12739D5-F7E3-42B1-AA1F-E38DA8F92589}" type="pres">
      <dgm:prSet presAssocID="{0834F9C0-C5C4-4894-86AD-41AC20BEF322}" presName="rootComposite" presStyleCnt="0"/>
      <dgm:spPr/>
    </dgm:pt>
    <dgm:pt modelId="{A2ECE3C9-0C4B-4DD9-A5FE-4F30CE3A0F02}" type="pres">
      <dgm:prSet presAssocID="{0834F9C0-C5C4-4894-86AD-41AC20BEF322}" presName="rootText" presStyleLbl="node1" presStyleIdx="2" presStyleCnt="3"/>
      <dgm:spPr/>
      <dgm:t>
        <a:bodyPr/>
        <a:lstStyle/>
        <a:p>
          <a:endParaRPr lang="zh-CN" altLang="en-US"/>
        </a:p>
      </dgm:t>
    </dgm:pt>
    <dgm:pt modelId="{6897E92E-9987-4EEF-8B64-438CAE385546}" type="pres">
      <dgm:prSet presAssocID="{0834F9C0-C5C4-4894-86AD-41AC20BEF322}" presName="rootConnector" presStyleLbl="node1" presStyleIdx="2" presStyleCnt="3"/>
      <dgm:spPr/>
      <dgm:t>
        <a:bodyPr/>
        <a:lstStyle/>
        <a:p>
          <a:endParaRPr lang="zh-CN" altLang="en-US"/>
        </a:p>
      </dgm:t>
    </dgm:pt>
    <dgm:pt modelId="{A1530A1F-4BE8-4151-A160-78D76DB08F6C}" type="pres">
      <dgm:prSet presAssocID="{0834F9C0-C5C4-4894-86AD-41AC20BEF322}" presName="childShape" presStyleCnt="0"/>
      <dgm:spPr/>
    </dgm:pt>
    <dgm:pt modelId="{C649E770-A946-46D5-8AD1-BE354B2AFDB8}" type="pres">
      <dgm:prSet presAssocID="{4B548A03-9091-48B6-9339-EF0EB6027B42}" presName="Name13" presStyleLbl="parChTrans1D2" presStyleIdx="4" presStyleCnt="5"/>
      <dgm:spPr/>
      <dgm:t>
        <a:bodyPr/>
        <a:lstStyle/>
        <a:p>
          <a:endParaRPr lang="zh-CN" altLang="en-US"/>
        </a:p>
      </dgm:t>
    </dgm:pt>
    <dgm:pt modelId="{60752AFD-90C3-4418-9F30-76277ABF61B0}" type="pres">
      <dgm:prSet presAssocID="{FA092B37-14AC-4650-B76E-DA7D0161DD05}" presName="childText" presStyleLbl="bgAcc1" presStyleIdx="4" presStyleCnt="5" custScaleY="1983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65D9973-E20D-4B34-A788-19209D1C8597}" srcId="{0834F9C0-C5C4-4894-86AD-41AC20BEF322}" destId="{FA092B37-14AC-4650-B76E-DA7D0161DD05}" srcOrd="0" destOrd="0" parTransId="{4B548A03-9091-48B6-9339-EF0EB6027B42}" sibTransId="{D1887D53-8AFA-4FA5-8EFA-7B6301F6EA88}"/>
    <dgm:cxn modelId="{10E80FE6-6F3A-4E2E-9E1A-C3DDBA5ACE6B}" type="presOf" srcId="{0834F9C0-C5C4-4894-86AD-41AC20BEF322}" destId="{6897E92E-9987-4EEF-8B64-438CAE385546}" srcOrd="1" destOrd="0" presId="urn:microsoft.com/office/officeart/2005/8/layout/hierarchy3"/>
    <dgm:cxn modelId="{2405AC67-6E21-4BE4-AE5E-7DB420EB92B4}" type="presOf" srcId="{0834F9C0-C5C4-4894-86AD-41AC20BEF322}" destId="{A2ECE3C9-0C4B-4DD9-A5FE-4F30CE3A0F02}" srcOrd="0" destOrd="0" presId="urn:microsoft.com/office/officeart/2005/8/layout/hierarchy3"/>
    <dgm:cxn modelId="{012602BA-3A82-40BD-8614-FA150EC2CD32}" type="presOf" srcId="{FDFCD249-E7CC-4023-82EB-F6E288E2934C}" destId="{4EB0EDE2-7F7E-46FF-A6A1-549BB7ADF215}" srcOrd="0" destOrd="0" presId="urn:microsoft.com/office/officeart/2005/8/layout/hierarchy3"/>
    <dgm:cxn modelId="{5C1A6AC9-0F60-4BB1-8F41-3A743E170B5C}" type="presOf" srcId="{6535E03D-C946-4BE3-83DA-6C5109456448}" destId="{36B26E9D-8FB4-4B1D-BB52-A5BA5239FCE2}" srcOrd="0" destOrd="0" presId="urn:microsoft.com/office/officeart/2005/8/layout/hierarchy3"/>
    <dgm:cxn modelId="{03FF9F7E-F9E2-4EDF-B925-9E668667D480}" srcId="{44D0959D-BEF6-487D-B152-AACB2FEBA8C6}" destId="{9D79A7CD-FFBF-427C-A871-D39D8F9D2AC4}" srcOrd="1" destOrd="0" parTransId="{E88AB05E-CC3F-4C77-A637-EC636E949F62}" sibTransId="{7DFE0818-F4BA-4DFB-A094-1BE79C84BBE5}"/>
    <dgm:cxn modelId="{6EF4CD8E-6E9F-44C5-9EC3-79557B167D18}" srcId="{A9FAE3B9-96F0-4748-B63F-166606A4B271}" destId="{FDFCD249-E7CC-4023-82EB-F6E288E2934C}" srcOrd="0" destOrd="0" parTransId="{766DB1A7-DE44-46B1-B2E3-30CF228369D8}" sibTransId="{5427FFC8-5C02-4AF9-B529-3D1B3371341B}"/>
    <dgm:cxn modelId="{AFAA291A-9AE3-4D0B-AD68-9158563C2C65}" type="presOf" srcId="{A9FAE3B9-96F0-4748-B63F-166606A4B271}" destId="{39839F3E-A3F2-40A5-A146-97EC6E83ADFD}" srcOrd="1" destOrd="0" presId="urn:microsoft.com/office/officeart/2005/8/layout/hierarchy3"/>
    <dgm:cxn modelId="{A7E4534B-E6FB-4A29-9FDF-B57450FD19F6}" type="presOf" srcId="{4B548A03-9091-48B6-9339-EF0EB6027B42}" destId="{C649E770-A946-46D5-8AD1-BE354B2AFDB8}" srcOrd="0" destOrd="0" presId="urn:microsoft.com/office/officeart/2005/8/layout/hierarchy3"/>
    <dgm:cxn modelId="{43B630CF-5B7A-44F3-9DC0-2E0F65EC2CF3}" type="presOf" srcId="{5DDD45C1-03D1-4688-B6B3-090DCBE32706}" destId="{4D5D15F0-0F24-4AFF-B05F-0DAC7AABA19B}" srcOrd="0" destOrd="0" presId="urn:microsoft.com/office/officeart/2005/8/layout/hierarchy3"/>
    <dgm:cxn modelId="{742F694D-E7E6-47B0-B897-E6B2CA71F115}" type="presOf" srcId="{44D0959D-BEF6-487D-B152-AACB2FEBA8C6}" destId="{D2AAACDC-764E-4CDE-BA56-749AB940BC28}" srcOrd="0" destOrd="0" presId="urn:microsoft.com/office/officeart/2005/8/layout/hierarchy3"/>
    <dgm:cxn modelId="{B9EC8B51-E865-4DB8-8DCA-5C4D2BB56808}" srcId="{9D79A7CD-FFBF-427C-A871-D39D8F9D2AC4}" destId="{5DDD45C1-03D1-4688-B6B3-090DCBE32706}" srcOrd="0" destOrd="0" parTransId="{7764BDFF-65C8-44E6-B50D-EB3DE617451D}" sibTransId="{D03C1A0B-C306-4B30-9F26-1F868E1BC03E}"/>
    <dgm:cxn modelId="{01F1928F-E06E-43D5-98B6-7F713D0FAEC7}" type="presOf" srcId="{7764BDFF-65C8-44E6-B50D-EB3DE617451D}" destId="{CF53AB08-2C85-4B87-80BC-A400B07B09CC}" srcOrd="0" destOrd="0" presId="urn:microsoft.com/office/officeart/2005/8/layout/hierarchy3"/>
    <dgm:cxn modelId="{41F2F95F-6634-4DB7-895E-04E666E2AADD}" srcId="{44D0959D-BEF6-487D-B152-AACB2FEBA8C6}" destId="{A9FAE3B9-96F0-4748-B63F-166606A4B271}" srcOrd="0" destOrd="0" parTransId="{60271EA6-F2FC-4EF3-88B8-8773A29D032B}" sibTransId="{8A144199-5F75-4183-A7DC-A984D835BBA3}"/>
    <dgm:cxn modelId="{790FA122-4CB6-4BE7-83F6-B21B5DBD91B1}" type="presOf" srcId="{CD031F18-4508-4965-823C-0A5B843785C8}" destId="{CC15957B-A46F-4881-875C-08A7F706041C}" srcOrd="0" destOrd="0" presId="urn:microsoft.com/office/officeart/2005/8/layout/hierarchy3"/>
    <dgm:cxn modelId="{7FCA4CE4-98AA-4FE9-9CF4-580B3EAF6AAE}" type="presOf" srcId="{9D79A7CD-FFBF-427C-A871-D39D8F9D2AC4}" destId="{633BA188-4F9B-41BE-A557-1C0B0E0C12B5}" srcOrd="0" destOrd="0" presId="urn:microsoft.com/office/officeart/2005/8/layout/hierarchy3"/>
    <dgm:cxn modelId="{DAF26818-7816-47BD-86D8-72F75E888F4B}" srcId="{9D79A7CD-FFBF-427C-A871-D39D8F9D2AC4}" destId="{CD031F18-4508-4965-823C-0A5B843785C8}" srcOrd="1" destOrd="0" parTransId="{4B90CE60-02C9-4009-817E-4DCF487ABD68}" sibTransId="{05E78CF2-8072-410F-B4D6-219B9579BA09}"/>
    <dgm:cxn modelId="{DE69B43C-7EA7-406F-A237-34A36866CBD2}" type="presOf" srcId="{766DB1A7-DE44-46B1-B2E3-30CF228369D8}" destId="{EE136058-876E-4F4A-BD55-C3A316B18554}" srcOrd="0" destOrd="0" presId="urn:microsoft.com/office/officeart/2005/8/layout/hierarchy3"/>
    <dgm:cxn modelId="{05C77B34-DFCE-4BBB-A2BD-E800588589C2}" type="presOf" srcId="{A9FAE3B9-96F0-4748-B63F-166606A4B271}" destId="{D8B91CCE-7503-40F5-A714-007774F3E63F}" srcOrd="0" destOrd="0" presId="urn:microsoft.com/office/officeart/2005/8/layout/hierarchy3"/>
    <dgm:cxn modelId="{16D00C34-4A69-4399-8B29-450255DF34CF}" type="presOf" srcId="{9D79A7CD-FFBF-427C-A871-D39D8F9D2AC4}" destId="{3539A379-15E0-42BB-8FB1-5C98D2D50CB3}" srcOrd="1" destOrd="0" presId="urn:microsoft.com/office/officeart/2005/8/layout/hierarchy3"/>
    <dgm:cxn modelId="{84967AC4-E33C-4152-A296-98382E8A5BF9}" srcId="{44D0959D-BEF6-487D-B152-AACB2FEBA8C6}" destId="{0834F9C0-C5C4-4894-86AD-41AC20BEF322}" srcOrd="2" destOrd="0" parTransId="{80CD9B50-D3C2-4C4F-9CAF-8B1F650A9463}" sibTransId="{C03544A4-AB0E-466F-A872-A3894456975D}"/>
    <dgm:cxn modelId="{E62803F6-4D1B-49D6-A54D-02C4945CBC77}" type="presOf" srcId="{4B90CE60-02C9-4009-817E-4DCF487ABD68}" destId="{B97DE095-0FF9-454F-B19A-79DF0F54DE35}" srcOrd="0" destOrd="0" presId="urn:microsoft.com/office/officeart/2005/8/layout/hierarchy3"/>
    <dgm:cxn modelId="{33087B62-EF52-454E-8D50-07098D2B35F9}" type="presOf" srcId="{FA092B37-14AC-4650-B76E-DA7D0161DD05}" destId="{60752AFD-90C3-4418-9F30-76277ABF61B0}" srcOrd="0" destOrd="0" presId="urn:microsoft.com/office/officeart/2005/8/layout/hierarchy3"/>
    <dgm:cxn modelId="{D5C8E081-5C7A-4AF4-A289-E0D287A3FD72}" type="presOf" srcId="{0117C638-C858-485B-8F63-29440AC6C92D}" destId="{B1E3E53F-050C-4951-84FE-D88DD95BD2BC}" srcOrd="0" destOrd="0" presId="urn:microsoft.com/office/officeart/2005/8/layout/hierarchy3"/>
    <dgm:cxn modelId="{60455C87-B584-4FE6-B99F-B4590225E5FB}" srcId="{A9FAE3B9-96F0-4748-B63F-166606A4B271}" destId="{0117C638-C858-485B-8F63-29440AC6C92D}" srcOrd="1" destOrd="0" parTransId="{6535E03D-C946-4BE3-83DA-6C5109456448}" sibTransId="{741A057E-1F9B-4C9B-A688-A1C8A28A6912}"/>
    <dgm:cxn modelId="{87807DFB-FD88-48AD-B2C6-53284C0485A6}" type="presParOf" srcId="{D2AAACDC-764E-4CDE-BA56-749AB940BC28}" destId="{278A0000-5582-481E-9938-2F265E67FD21}" srcOrd="0" destOrd="0" presId="urn:microsoft.com/office/officeart/2005/8/layout/hierarchy3"/>
    <dgm:cxn modelId="{6B249FAD-D9A1-4148-8261-FDF873C63ED7}" type="presParOf" srcId="{278A0000-5582-481E-9938-2F265E67FD21}" destId="{0CE9CAFB-6AC7-45B0-A985-49CCEA6840E5}" srcOrd="0" destOrd="0" presId="urn:microsoft.com/office/officeart/2005/8/layout/hierarchy3"/>
    <dgm:cxn modelId="{9D4CC2CE-998A-4727-8032-862B5AD0B1A9}" type="presParOf" srcId="{0CE9CAFB-6AC7-45B0-A985-49CCEA6840E5}" destId="{D8B91CCE-7503-40F5-A714-007774F3E63F}" srcOrd="0" destOrd="0" presId="urn:microsoft.com/office/officeart/2005/8/layout/hierarchy3"/>
    <dgm:cxn modelId="{6CD54669-7577-4D4F-8F51-0252091E58A2}" type="presParOf" srcId="{0CE9CAFB-6AC7-45B0-A985-49CCEA6840E5}" destId="{39839F3E-A3F2-40A5-A146-97EC6E83ADFD}" srcOrd="1" destOrd="0" presId="urn:microsoft.com/office/officeart/2005/8/layout/hierarchy3"/>
    <dgm:cxn modelId="{17914240-C762-42E7-B499-10CC6F346CA0}" type="presParOf" srcId="{278A0000-5582-481E-9938-2F265E67FD21}" destId="{A725AE5C-71D7-4DCC-9AE6-2789B26B1B46}" srcOrd="1" destOrd="0" presId="urn:microsoft.com/office/officeart/2005/8/layout/hierarchy3"/>
    <dgm:cxn modelId="{39C7F822-21FA-4647-B924-8B01C7D20A05}" type="presParOf" srcId="{A725AE5C-71D7-4DCC-9AE6-2789B26B1B46}" destId="{EE136058-876E-4F4A-BD55-C3A316B18554}" srcOrd="0" destOrd="0" presId="urn:microsoft.com/office/officeart/2005/8/layout/hierarchy3"/>
    <dgm:cxn modelId="{7BBFCDB8-3D47-4935-AFEF-37CAC90EF84A}" type="presParOf" srcId="{A725AE5C-71D7-4DCC-9AE6-2789B26B1B46}" destId="{4EB0EDE2-7F7E-46FF-A6A1-549BB7ADF215}" srcOrd="1" destOrd="0" presId="urn:microsoft.com/office/officeart/2005/8/layout/hierarchy3"/>
    <dgm:cxn modelId="{326F9D90-FED5-4497-9C2B-296C322DB0A2}" type="presParOf" srcId="{A725AE5C-71D7-4DCC-9AE6-2789B26B1B46}" destId="{36B26E9D-8FB4-4B1D-BB52-A5BA5239FCE2}" srcOrd="2" destOrd="0" presId="urn:microsoft.com/office/officeart/2005/8/layout/hierarchy3"/>
    <dgm:cxn modelId="{92FE9F5D-FE79-423B-98C6-120F0DE3FC34}" type="presParOf" srcId="{A725AE5C-71D7-4DCC-9AE6-2789B26B1B46}" destId="{B1E3E53F-050C-4951-84FE-D88DD95BD2BC}" srcOrd="3" destOrd="0" presId="urn:microsoft.com/office/officeart/2005/8/layout/hierarchy3"/>
    <dgm:cxn modelId="{D060A88C-6448-484D-809E-C2E54EACD8CE}" type="presParOf" srcId="{D2AAACDC-764E-4CDE-BA56-749AB940BC28}" destId="{8D7C30D6-962B-465C-812F-E0C6665BEAA3}" srcOrd="1" destOrd="0" presId="urn:microsoft.com/office/officeart/2005/8/layout/hierarchy3"/>
    <dgm:cxn modelId="{B1F66A20-9227-47DD-925E-771390CB492A}" type="presParOf" srcId="{8D7C30D6-962B-465C-812F-E0C6665BEAA3}" destId="{4B12ADB3-AD89-4BD1-B159-6089E775A432}" srcOrd="0" destOrd="0" presId="urn:microsoft.com/office/officeart/2005/8/layout/hierarchy3"/>
    <dgm:cxn modelId="{FEAACAEB-2098-4D1F-B2AE-CC94243EC67F}" type="presParOf" srcId="{4B12ADB3-AD89-4BD1-B159-6089E775A432}" destId="{633BA188-4F9B-41BE-A557-1C0B0E0C12B5}" srcOrd="0" destOrd="0" presId="urn:microsoft.com/office/officeart/2005/8/layout/hierarchy3"/>
    <dgm:cxn modelId="{EDAF6B08-143C-49A8-BEAC-51C50BC420F9}" type="presParOf" srcId="{4B12ADB3-AD89-4BD1-B159-6089E775A432}" destId="{3539A379-15E0-42BB-8FB1-5C98D2D50CB3}" srcOrd="1" destOrd="0" presId="urn:microsoft.com/office/officeart/2005/8/layout/hierarchy3"/>
    <dgm:cxn modelId="{63E6F62F-E3F7-4DBC-8D8C-4EB90E005412}" type="presParOf" srcId="{8D7C30D6-962B-465C-812F-E0C6665BEAA3}" destId="{6F97DCEB-2BC5-4FA2-AAE7-E725C887954A}" srcOrd="1" destOrd="0" presId="urn:microsoft.com/office/officeart/2005/8/layout/hierarchy3"/>
    <dgm:cxn modelId="{0AC66B26-BE5C-49DF-AB13-A9A9A281EAF5}" type="presParOf" srcId="{6F97DCEB-2BC5-4FA2-AAE7-E725C887954A}" destId="{CF53AB08-2C85-4B87-80BC-A400B07B09CC}" srcOrd="0" destOrd="0" presId="urn:microsoft.com/office/officeart/2005/8/layout/hierarchy3"/>
    <dgm:cxn modelId="{947D600B-4C32-49F2-AEB1-363E9E82C5DF}" type="presParOf" srcId="{6F97DCEB-2BC5-4FA2-AAE7-E725C887954A}" destId="{4D5D15F0-0F24-4AFF-B05F-0DAC7AABA19B}" srcOrd="1" destOrd="0" presId="urn:microsoft.com/office/officeart/2005/8/layout/hierarchy3"/>
    <dgm:cxn modelId="{231566BA-DCEF-420F-97B9-6BA4C840AA60}" type="presParOf" srcId="{6F97DCEB-2BC5-4FA2-AAE7-E725C887954A}" destId="{B97DE095-0FF9-454F-B19A-79DF0F54DE35}" srcOrd="2" destOrd="0" presId="urn:microsoft.com/office/officeart/2005/8/layout/hierarchy3"/>
    <dgm:cxn modelId="{C0EE4F9C-6FFA-4739-B3BF-870DDF9D862D}" type="presParOf" srcId="{6F97DCEB-2BC5-4FA2-AAE7-E725C887954A}" destId="{CC15957B-A46F-4881-875C-08A7F706041C}" srcOrd="3" destOrd="0" presId="urn:microsoft.com/office/officeart/2005/8/layout/hierarchy3"/>
    <dgm:cxn modelId="{F2811777-1E13-4BDD-9FC7-1715162A6148}" type="presParOf" srcId="{D2AAACDC-764E-4CDE-BA56-749AB940BC28}" destId="{D705FADF-0EE4-4DAD-B37B-B68EC1C1764C}" srcOrd="2" destOrd="0" presId="urn:microsoft.com/office/officeart/2005/8/layout/hierarchy3"/>
    <dgm:cxn modelId="{69D8AA80-F278-4920-B087-F125856169C2}" type="presParOf" srcId="{D705FADF-0EE4-4DAD-B37B-B68EC1C1764C}" destId="{F12739D5-F7E3-42B1-AA1F-E38DA8F92589}" srcOrd="0" destOrd="0" presId="urn:microsoft.com/office/officeart/2005/8/layout/hierarchy3"/>
    <dgm:cxn modelId="{CF1ADDEB-8D8F-485A-823B-0E9DD84D0C9C}" type="presParOf" srcId="{F12739D5-F7E3-42B1-AA1F-E38DA8F92589}" destId="{A2ECE3C9-0C4B-4DD9-A5FE-4F30CE3A0F02}" srcOrd="0" destOrd="0" presId="urn:microsoft.com/office/officeart/2005/8/layout/hierarchy3"/>
    <dgm:cxn modelId="{B33485CC-0DB5-4BA9-A7B1-DFA8D1C354B9}" type="presParOf" srcId="{F12739D5-F7E3-42B1-AA1F-E38DA8F92589}" destId="{6897E92E-9987-4EEF-8B64-438CAE385546}" srcOrd="1" destOrd="0" presId="urn:microsoft.com/office/officeart/2005/8/layout/hierarchy3"/>
    <dgm:cxn modelId="{9A6085A8-4761-4A47-8D97-1739C75A64FF}" type="presParOf" srcId="{D705FADF-0EE4-4DAD-B37B-B68EC1C1764C}" destId="{A1530A1F-4BE8-4151-A160-78D76DB08F6C}" srcOrd="1" destOrd="0" presId="urn:microsoft.com/office/officeart/2005/8/layout/hierarchy3"/>
    <dgm:cxn modelId="{98C72A2F-723C-4D24-BD82-5F70BD0D261D}" type="presParOf" srcId="{A1530A1F-4BE8-4151-A160-78D76DB08F6C}" destId="{C649E770-A946-46D5-8AD1-BE354B2AFDB8}" srcOrd="0" destOrd="0" presId="urn:microsoft.com/office/officeart/2005/8/layout/hierarchy3"/>
    <dgm:cxn modelId="{89B506F8-BCDF-4D4C-9BC4-50CCE0A3BEE5}" type="presParOf" srcId="{A1530A1F-4BE8-4151-A160-78D76DB08F6C}" destId="{60752AFD-90C3-4418-9F30-76277ABF61B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E5B7C-6F99-4C73-BDD1-C37AEBB738B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192D5B6-1226-4C91-AEE5-3CA0F7348EE8}">
      <dgm:prSet phldrT="[文本]" custT="1"/>
      <dgm:spPr>
        <a:solidFill>
          <a:srgbClr val="00FF00"/>
        </a:solidFill>
      </dgm:spPr>
      <dgm:t>
        <a:bodyPr/>
        <a:lstStyle/>
        <a:p>
          <a:pPr algn="ctr"/>
          <a:r>
            <a:rPr lang="en-US" altLang="zh-CN" sz="1600" dirty="0">
              <a:solidFill>
                <a:schemeClr val="tx1"/>
              </a:solidFill>
            </a:rPr>
            <a:t>1. Expression of interest (</a:t>
          </a:r>
          <a:r>
            <a:rPr lang="en-US" altLang="zh-CN" sz="1600" dirty="0" err="1">
              <a:solidFill>
                <a:schemeClr val="tx1"/>
              </a:solidFill>
            </a:rPr>
            <a:t>EoI</a:t>
          </a:r>
          <a:r>
            <a:rPr lang="en-US" altLang="zh-CN" sz="1600" dirty="0">
              <a:solidFill>
                <a:schemeClr val="tx1"/>
              </a:solidFill>
            </a:rPr>
            <a:t>) by the HEI to APQN Secretariat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6994333B-1184-4511-8965-08E59F2F6FFA}" type="parTrans" cxnId="{A2E59161-0BD5-4540-AB82-A01F089A8B5C}">
      <dgm:prSet/>
      <dgm:spPr/>
      <dgm:t>
        <a:bodyPr/>
        <a:lstStyle/>
        <a:p>
          <a:pPr algn="ctr"/>
          <a:endParaRPr lang="zh-CN" altLang="en-US" sz="1600">
            <a:solidFill>
              <a:schemeClr val="tx1"/>
            </a:solidFill>
          </a:endParaRPr>
        </a:p>
      </dgm:t>
    </dgm:pt>
    <dgm:pt modelId="{BFE6EB22-32DB-422D-A442-23E7C7F1B745}" type="sibTrans" cxnId="{A2E59161-0BD5-4540-AB82-A01F089A8B5C}">
      <dgm:prSet custT="1"/>
      <dgm:spPr>
        <a:solidFill>
          <a:schemeClr val="tx1"/>
        </a:solidFill>
      </dgm:spPr>
      <dgm:t>
        <a:bodyPr/>
        <a:lstStyle/>
        <a:p>
          <a:pPr algn="ctr"/>
          <a:endParaRPr lang="zh-CN" altLang="en-US" sz="1600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7199EF5-64CC-40E5-8F9F-02709BFB28EA}">
      <dgm:prSet phldrT="[文本]" custT="1"/>
      <dgm:spPr>
        <a:solidFill>
          <a:srgbClr val="00FF00"/>
        </a:solidFill>
      </dgm:spPr>
      <dgm:t>
        <a:bodyPr/>
        <a:lstStyle/>
        <a:p>
          <a:r>
            <a:rPr lang="en-US" altLang="zh-CN" sz="1600">
              <a:solidFill>
                <a:schemeClr val="tx1"/>
              </a:solidFill>
            </a:rPr>
            <a:t>2. </a:t>
          </a:r>
          <a:r>
            <a:rPr lang="en-US" sz="1600">
              <a:solidFill>
                <a:schemeClr val="tx1"/>
              </a:solidFill>
            </a:rPr>
            <a:t>Acceptance of eligibility by  the APQL Council</a:t>
          </a:r>
          <a:endParaRPr lang="zh-CN" altLang="en-US" sz="1600">
            <a:solidFill>
              <a:schemeClr val="tx1"/>
            </a:solidFill>
          </a:endParaRPr>
        </a:p>
      </dgm:t>
    </dgm:pt>
    <dgm:pt modelId="{B2D5A073-87AC-4C80-B9E8-C113384E3024}" type="parTrans" cxnId="{3582E357-232D-441F-894F-D49BDAB74B14}">
      <dgm:prSet/>
      <dgm:spPr/>
      <dgm:t>
        <a:bodyPr/>
        <a:lstStyle/>
        <a:p>
          <a:pPr algn="ctr"/>
          <a:endParaRPr lang="zh-CN" altLang="en-US" sz="1600">
            <a:solidFill>
              <a:schemeClr val="tx1"/>
            </a:solidFill>
          </a:endParaRPr>
        </a:p>
      </dgm:t>
    </dgm:pt>
    <dgm:pt modelId="{F0D63433-075E-4D71-BE3C-9CE15C72BE6E}" type="sibTrans" cxnId="{3582E357-232D-441F-894F-D49BDAB74B14}">
      <dgm:prSet custT="1"/>
      <dgm:spPr>
        <a:solidFill>
          <a:schemeClr val="tx1"/>
        </a:solidFill>
      </dgm:spPr>
      <dgm:t>
        <a:bodyPr/>
        <a:lstStyle/>
        <a:p>
          <a:pPr algn="ctr"/>
          <a:endParaRPr lang="zh-CN" altLang="en-US" sz="1600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C5CC1150-AFD6-4418-92C0-5AF71B5AA56B}">
      <dgm:prSet custT="1"/>
      <dgm:spPr>
        <a:solidFill>
          <a:srgbClr val="00FF00"/>
        </a:solidFill>
      </dgm:spPr>
      <dgm:t>
        <a:bodyPr/>
        <a:lstStyle/>
        <a:p>
          <a:r>
            <a:rPr lang="en-US" altLang="zh-CN" sz="1600">
              <a:solidFill>
                <a:schemeClr val="tx1"/>
              </a:solidFill>
            </a:rPr>
            <a:t>8.  Outcome by APQN Council and Board</a:t>
          </a:r>
          <a:endParaRPr lang="zh-CN" altLang="en-US" sz="1600">
            <a:solidFill>
              <a:schemeClr val="tx1"/>
            </a:solidFill>
          </a:endParaRPr>
        </a:p>
      </dgm:t>
    </dgm:pt>
    <dgm:pt modelId="{C4D9EEB0-2134-4398-9250-2EA0243294CB}" type="parTrans" cxnId="{C11FCDFF-41A2-4C31-8F74-3E63B2BE1BA1}">
      <dgm:prSet/>
      <dgm:spPr/>
      <dgm:t>
        <a:bodyPr/>
        <a:lstStyle/>
        <a:p>
          <a:pPr algn="ctr"/>
          <a:endParaRPr lang="zh-CN" altLang="en-US" sz="1600">
            <a:solidFill>
              <a:schemeClr val="tx1"/>
            </a:solidFill>
          </a:endParaRPr>
        </a:p>
      </dgm:t>
    </dgm:pt>
    <dgm:pt modelId="{D3640025-A096-4F59-9550-E1F5107F25DE}" type="sibTrans" cxnId="{C11FCDFF-41A2-4C31-8F74-3E63B2BE1BA1}">
      <dgm:prSet/>
      <dgm:spPr>
        <a:solidFill>
          <a:srgbClr val="FF0000"/>
        </a:solidFill>
      </dgm:spPr>
      <dgm:t>
        <a:bodyPr/>
        <a:lstStyle/>
        <a:p>
          <a:pPr algn="ctr"/>
          <a:endParaRPr lang="zh-CN" altLang="en-US" sz="1600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34BC7B7-32E0-46BE-BD07-1218B9E3656A}">
      <dgm:prSet custT="1"/>
      <dgm:spPr>
        <a:solidFill>
          <a:srgbClr val="00FF00"/>
        </a:solidFill>
      </dgm:spPr>
      <dgm:t>
        <a:bodyPr/>
        <a:lstStyle/>
        <a:p>
          <a:pPr algn="ctr"/>
          <a:r>
            <a:rPr lang="en-US" altLang="zh-CN" sz="1600">
              <a:solidFill>
                <a:schemeClr val="tx1"/>
              </a:solidFill>
            </a:rPr>
            <a:t>3. Self-Evaluation Report(SER) by the HEI or Programmes</a:t>
          </a:r>
          <a:endParaRPr lang="zh-CN" altLang="en-US" sz="1600">
            <a:solidFill>
              <a:schemeClr val="tx1"/>
            </a:solidFill>
          </a:endParaRPr>
        </a:p>
      </dgm:t>
    </dgm:pt>
    <dgm:pt modelId="{B068A15E-20D5-4979-8321-D4D48316E115}" type="parTrans" cxnId="{E8A5DEB7-2513-432D-97FD-5EDF7BC8B221}">
      <dgm:prSet/>
      <dgm:spPr/>
      <dgm:t>
        <a:bodyPr/>
        <a:lstStyle/>
        <a:p>
          <a:pPr algn="ctr"/>
          <a:endParaRPr lang="zh-CN" altLang="en-US" sz="1600">
            <a:solidFill>
              <a:schemeClr val="tx1"/>
            </a:solidFill>
          </a:endParaRPr>
        </a:p>
      </dgm:t>
    </dgm:pt>
    <dgm:pt modelId="{3E8D3C11-4F3F-4A51-9108-7620E69883AE}" type="sibTrans" cxnId="{E8A5DEB7-2513-432D-97FD-5EDF7BC8B221}">
      <dgm:prSet custT="1"/>
      <dgm:spPr>
        <a:solidFill>
          <a:schemeClr val="tx1"/>
        </a:solidFill>
      </dgm:spPr>
      <dgm:t>
        <a:bodyPr/>
        <a:lstStyle/>
        <a:p>
          <a:pPr algn="ctr"/>
          <a:endParaRPr lang="zh-CN" altLang="en-US" sz="1600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8DF4247-DD4B-4564-8EB3-E5C092BE5BA2}">
      <dgm:prSet custT="1"/>
      <dgm:spPr>
        <a:solidFill>
          <a:srgbClr val="00FF00"/>
        </a:solidFill>
      </dgm:spPr>
      <dgm:t>
        <a:bodyPr/>
        <a:lstStyle/>
        <a:p>
          <a:r>
            <a:rPr lang="en-US" altLang="zh-CN" sz="1600">
              <a:solidFill>
                <a:schemeClr val="tx1"/>
              </a:solidFill>
            </a:rPr>
            <a:t>5. Desk review of SER by the review panel organized by </a:t>
          </a:r>
          <a:r>
            <a:rPr lang="en-US" sz="1600">
              <a:solidFill>
                <a:schemeClr val="tx1"/>
              </a:solidFill>
            </a:rPr>
            <a:t>the APQL Council</a:t>
          </a:r>
          <a:endParaRPr lang="zh-CN" altLang="en-US" sz="1600">
            <a:solidFill>
              <a:schemeClr val="tx1"/>
            </a:solidFill>
          </a:endParaRPr>
        </a:p>
      </dgm:t>
    </dgm:pt>
    <dgm:pt modelId="{0C7861CA-0F47-480E-8DEA-FDAB076CA3F2}" type="parTrans" cxnId="{BF8D2F96-90AC-4059-A853-CE70A39C74D3}">
      <dgm:prSet/>
      <dgm:spPr/>
      <dgm:t>
        <a:bodyPr/>
        <a:lstStyle/>
        <a:p>
          <a:pPr algn="ctr"/>
          <a:endParaRPr lang="zh-CN" altLang="en-US" sz="1600">
            <a:solidFill>
              <a:schemeClr val="tx1"/>
            </a:solidFill>
          </a:endParaRPr>
        </a:p>
      </dgm:t>
    </dgm:pt>
    <dgm:pt modelId="{D0CC74B1-0387-4CA8-97E2-284DA571A5DC}" type="sibTrans" cxnId="{BF8D2F96-90AC-4059-A853-CE70A39C74D3}">
      <dgm:prSet custT="1"/>
      <dgm:spPr>
        <a:solidFill>
          <a:schemeClr val="tx1"/>
        </a:solidFill>
      </dgm:spPr>
      <dgm:t>
        <a:bodyPr/>
        <a:lstStyle/>
        <a:p>
          <a:pPr algn="ctr"/>
          <a:endParaRPr lang="zh-CN" altLang="en-US" sz="1600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1235576-9B26-43CD-A7EB-93F2824A24D7}">
      <dgm:prSet custT="1"/>
      <dgm:spPr>
        <a:solidFill>
          <a:srgbClr val="00FF00"/>
        </a:solidFill>
      </dgm:spPr>
      <dgm:t>
        <a:bodyPr/>
        <a:lstStyle/>
        <a:p>
          <a:r>
            <a:rPr lang="en-US" altLang="zh-CN" sz="1600">
              <a:solidFill>
                <a:schemeClr val="tx1"/>
              </a:solidFill>
            </a:rPr>
            <a:t>6. On-Site Visit by the review panel:  1) validation of SER; 2) q</a:t>
          </a:r>
          <a:r>
            <a:rPr lang="en-US" altLang="en-US" sz="1600">
              <a:solidFill>
                <a:schemeClr val="tx1"/>
              </a:solidFill>
            </a:rPr>
            <a:t>ualitative </a:t>
          </a:r>
          <a:r>
            <a:rPr lang="en-US" altLang="zh-CN" sz="1600">
              <a:solidFill>
                <a:schemeClr val="tx1"/>
              </a:solidFill>
            </a:rPr>
            <a:t>&amp; quantitative</a:t>
          </a:r>
          <a:r>
            <a:rPr lang="en-US" altLang="en-US" sz="1600">
              <a:solidFill>
                <a:schemeClr val="tx1"/>
              </a:solidFill>
            </a:rPr>
            <a:t> evaluation</a:t>
          </a:r>
          <a:endParaRPr lang="zh-CN" altLang="en-US" sz="1600">
            <a:solidFill>
              <a:schemeClr val="tx1"/>
            </a:solidFill>
          </a:endParaRPr>
        </a:p>
      </dgm:t>
    </dgm:pt>
    <dgm:pt modelId="{D62CAD9C-D717-49F3-A166-DA599D013912}" type="parTrans" cxnId="{1742293D-A4DF-42A6-81FA-2238DDF58994}">
      <dgm:prSet/>
      <dgm:spPr/>
      <dgm:t>
        <a:bodyPr/>
        <a:lstStyle/>
        <a:p>
          <a:pPr algn="ctr"/>
          <a:endParaRPr lang="zh-CN" altLang="en-US" sz="1600">
            <a:solidFill>
              <a:schemeClr val="tx1"/>
            </a:solidFill>
          </a:endParaRPr>
        </a:p>
      </dgm:t>
    </dgm:pt>
    <dgm:pt modelId="{343D957C-95C3-4577-A956-B8EED28A0B34}" type="sibTrans" cxnId="{1742293D-A4DF-42A6-81FA-2238DDF58994}">
      <dgm:prSet custT="1"/>
      <dgm:spPr>
        <a:solidFill>
          <a:schemeClr val="tx1"/>
        </a:solidFill>
      </dgm:spPr>
      <dgm:t>
        <a:bodyPr/>
        <a:lstStyle/>
        <a:p>
          <a:pPr algn="ctr"/>
          <a:endParaRPr lang="zh-CN" altLang="en-US" sz="1600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tx1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05D9015C-244B-4EE8-9F78-745EEC5F3C79}">
      <dgm:prSet custT="1"/>
      <dgm:spPr>
        <a:solidFill>
          <a:srgbClr val="00FF0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7. Finalizing the  review report by the  panel</a:t>
          </a:r>
          <a:r>
            <a:rPr lang="en-US" altLang="zh-CN" sz="1600">
              <a:solidFill>
                <a:schemeClr val="tx1"/>
              </a:solidFill>
            </a:rPr>
            <a:t> and  getting approved by  the HEI</a:t>
          </a:r>
          <a:endParaRPr lang="zh-CN" altLang="en-US" sz="1600">
            <a:solidFill>
              <a:schemeClr val="tx1"/>
            </a:solidFill>
          </a:endParaRPr>
        </a:p>
      </dgm:t>
    </dgm:pt>
    <dgm:pt modelId="{0FFBC393-6F9F-45F6-8ECD-D2E87318CD7B}" type="parTrans" cxnId="{CC88F8BF-C7B1-418E-917B-231353A63018}">
      <dgm:prSet/>
      <dgm:spPr/>
      <dgm:t>
        <a:bodyPr/>
        <a:lstStyle/>
        <a:p>
          <a:endParaRPr lang="zh-CN" altLang="en-US" sz="1600">
            <a:solidFill>
              <a:schemeClr val="tx1"/>
            </a:solidFill>
          </a:endParaRPr>
        </a:p>
      </dgm:t>
    </dgm:pt>
    <dgm:pt modelId="{EACB1CA0-09EC-4C27-B676-686568408DFA}" type="sibTrans" cxnId="{CC88F8BF-C7B1-418E-917B-231353A63018}">
      <dgm:prSet custT="1"/>
      <dgm:spPr>
        <a:solidFill>
          <a:schemeClr val="tx1"/>
        </a:solidFill>
      </dgm:spPr>
      <dgm:t>
        <a:bodyPr/>
        <a:lstStyle/>
        <a:p>
          <a:endParaRPr lang="zh-CN" altLang="en-US" sz="1600">
            <a:solidFill>
              <a:schemeClr val="tx1"/>
            </a:solidFill>
          </a:endParaRPr>
        </a:p>
      </dgm:t>
    </dgm:pt>
    <dgm:pt modelId="{745834D6-2264-4A80-85C0-483B5346F3DA}">
      <dgm:prSet custT="1"/>
      <dgm:spPr>
        <a:solidFill>
          <a:srgbClr val="00FF00"/>
        </a:solidFill>
      </dgm:spPr>
      <dgm:t>
        <a:bodyPr/>
        <a:lstStyle/>
        <a:p>
          <a:r>
            <a:rPr lang="en-US" altLang="zh-CN" sz="1600">
              <a:solidFill>
                <a:schemeClr val="tx1"/>
              </a:solidFill>
            </a:rPr>
            <a:t>4. OnlineSurvey of Students Satisfaction on the SLOs by the review panel </a:t>
          </a:r>
          <a:endParaRPr lang="zh-CN" altLang="en-US" sz="1600">
            <a:solidFill>
              <a:schemeClr val="tx1"/>
            </a:solidFill>
          </a:endParaRPr>
        </a:p>
      </dgm:t>
    </dgm:pt>
    <dgm:pt modelId="{312D9903-EF6E-4593-837B-FE2C894AB737}" type="parTrans" cxnId="{C806EA47-AFC0-4062-B707-49A5039E1A88}">
      <dgm:prSet/>
      <dgm:spPr/>
      <dgm:t>
        <a:bodyPr/>
        <a:lstStyle/>
        <a:p>
          <a:endParaRPr lang="zh-CN" altLang="en-US" sz="1600">
            <a:solidFill>
              <a:schemeClr val="tx1"/>
            </a:solidFill>
          </a:endParaRPr>
        </a:p>
      </dgm:t>
    </dgm:pt>
    <dgm:pt modelId="{01D5A2A9-D6AA-4107-B6D8-A54F80281043}" type="sibTrans" cxnId="{C806EA47-AFC0-4062-B707-49A5039E1A88}">
      <dgm:prSet custT="1"/>
      <dgm:spPr>
        <a:solidFill>
          <a:schemeClr val="tx1"/>
        </a:solidFill>
      </dgm:spPr>
      <dgm:t>
        <a:bodyPr/>
        <a:lstStyle/>
        <a:p>
          <a:endParaRPr lang="zh-CN" altLang="en-US" sz="1600">
            <a:solidFill>
              <a:schemeClr val="tx1"/>
            </a:solidFill>
          </a:endParaRPr>
        </a:p>
      </dgm:t>
    </dgm:pt>
    <dgm:pt modelId="{D33F751D-C196-4193-A5C4-6197826B0A46}" type="pres">
      <dgm:prSet presAssocID="{4B5E5B7C-6F99-4C73-BDD1-C37AEBB738B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E8511BD-A9EB-434A-9E96-59884077539C}" type="pres">
      <dgm:prSet presAssocID="{1192D5B6-1226-4C91-AEE5-3CA0F7348EE8}" presName="node" presStyleLbl="node1" presStyleIdx="0" presStyleCnt="8" custScaleX="3730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8D8C75-8858-4579-A497-4581F8DC310B}" type="pres">
      <dgm:prSet presAssocID="{BFE6EB22-32DB-422D-A442-23E7C7F1B745}" presName="sibTrans" presStyleLbl="sibTrans2D1" presStyleIdx="0" presStyleCnt="7" custLinFactNeighborX="45791"/>
      <dgm:spPr/>
      <dgm:t>
        <a:bodyPr/>
        <a:lstStyle/>
        <a:p>
          <a:endParaRPr lang="zh-CN" altLang="en-US"/>
        </a:p>
      </dgm:t>
    </dgm:pt>
    <dgm:pt modelId="{F5942D0D-7E9C-4A23-A306-5598D0DC83EC}" type="pres">
      <dgm:prSet presAssocID="{BFE6EB22-32DB-422D-A442-23E7C7F1B745}" presName="connectorText" presStyleLbl="sibTrans2D1" presStyleIdx="0" presStyleCnt="7"/>
      <dgm:spPr/>
      <dgm:t>
        <a:bodyPr/>
        <a:lstStyle/>
        <a:p>
          <a:endParaRPr lang="zh-CN" altLang="en-US"/>
        </a:p>
      </dgm:t>
    </dgm:pt>
    <dgm:pt modelId="{250D9377-E150-43A2-B46D-84CCEDB0A4FA}" type="pres">
      <dgm:prSet presAssocID="{37199EF5-64CC-40E5-8F9F-02709BFB28EA}" presName="node" presStyleLbl="node1" presStyleIdx="1" presStyleCnt="8" custScaleX="3730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1FCE27-A2AC-4AB6-B4A1-4F02C749337D}" type="pres">
      <dgm:prSet presAssocID="{F0D63433-075E-4D71-BE3C-9CE15C72BE6E}" presName="sibTrans" presStyleLbl="sibTrans2D1" presStyleIdx="1" presStyleCnt="7" custLinFactNeighborX="45791"/>
      <dgm:spPr/>
      <dgm:t>
        <a:bodyPr/>
        <a:lstStyle/>
        <a:p>
          <a:endParaRPr lang="zh-CN" altLang="en-US"/>
        </a:p>
      </dgm:t>
    </dgm:pt>
    <dgm:pt modelId="{0C705079-B3B1-4C47-AFF8-CC191B7F53F6}" type="pres">
      <dgm:prSet presAssocID="{F0D63433-075E-4D71-BE3C-9CE15C72BE6E}" presName="connectorText" presStyleLbl="sibTrans2D1" presStyleIdx="1" presStyleCnt="7"/>
      <dgm:spPr/>
      <dgm:t>
        <a:bodyPr/>
        <a:lstStyle/>
        <a:p>
          <a:endParaRPr lang="zh-CN" altLang="en-US"/>
        </a:p>
      </dgm:t>
    </dgm:pt>
    <dgm:pt modelId="{5E8DBA8B-650C-4F87-9AAC-4DE679909D1D}" type="pres">
      <dgm:prSet presAssocID="{A34BC7B7-32E0-46BE-BD07-1218B9E3656A}" presName="node" presStyleLbl="node1" presStyleIdx="2" presStyleCnt="8" custScaleX="3730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80FE3C-A2CE-4FDC-B01D-4E72E2C74AAE}" type="pres">
      <dgm:prSet presAssocID="{3E8D3C11-4F3F-4A51-9108-7620E69883AE}" presName="sibTrans" presStyleLbl="sibTrans2D1" presStyleIdx="2" presStyleCnt="7" custLinFactNeighborX="45791"/>
      <dgm:spPr/>
      <dgm:t>
        <a:bodyPr/>
        <a:lstStyle/>
        <a:p>
          <a:endParaRPr lang="zh-CN" altLang="en-US"/>
        </a:p>
      </dgm:t>
    </dgm:pt>
    <dgm:pt modelId="{8FD0C213-D197-426F-9B98-19ADDD4A1F87}" type="pres">
      <dgm:prSet presAssocID="{3E8D3C11-4F3F-4A51-9108-7620E69883AE}" presName="connectorText" presStyleLbl="sibTrans2D1" presStyleIdx="2" presStyleCnt="7"/>
      <dgm:spPr/>
      <dgm:t>
        <a:bodyPr/>
        <a:lstStyle/>
        <a:p>
          <a:endParaRPr lang="zh-CN" altLang="en-US"/>
        </a:p>
      </dgm:t>
    </dgm:pt>
    <dgm:pt modelId="{9DA208F5-7032-42EA-AB15-28FA25022B7A}" type="pres">
      <dgm:prSet presAssocID="{745834D6-2264-4A80-85C0-483B5346F3DA}" presName="node" presStyleLbl="node1" presStyleIdx="3" presStyleCnt="8" custScaleX="38047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0B7913-0020-4485-81F5-C20CEC82D53C}" type="pres">
      <dgm:prSet presAssocID="{01D5A2A9-D6AA-4107-B6D8-A54F80281043}" presName="sibTrans" presStyleLbl="sibTrans2D1" presStyleIdx="3" presStyleCnt="7"/>
      <dgm:spPr/>
      <dgm:t>
        <a:bodyPr/>
        <a:lstStyle/>
        <a:p>
          <a:endParaRPr lang="zh-CN" altLang="en-US"/>
        </a:p>
      </dgm:t>
    </dgm:pt>
    <dgm:pt modelId="{5D3E93F2-AB99-4971-8E5B-D7168A176347}" type="pres">
      <dgm:prSet presAssocID="{01D5A2A9-D6AA-4107-B6D8-A54F80281043}" presName="connectorText" presStyleLbl="sibTrans2D1" presStyleIdx="3" presStyleCnt="7"/>
      <dgm:spPr/>
      <dgm:t>
        <a:bodyPr/>
        <a:lstStyle/>
        <a:p>
          <a:endParaRPr lang="zh-CN" altLang="en-US"/>
        </a:p>
      </dgm:t>
    </dgm:pt>
    <dgm:pt modelId="{5D1CCD19-9086-45DD-AA47-9FFF516DEFE1}" type="pres">
      <dgm:prSet presAssocID="{78DF4247-DD4B-4564-8EB3-E5C092BE5BA2}" presName="node" presStyleLbl="node1" presStyleIdx="4" presStyleCnt="8" custScaleX="3730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AC24F6A-7DE3-4B8F-BD6B-9C43B72F6CDC}" type="pres">
      <dgm:prSet presAssocID="{D0CC74B1-0387-4CA8-97E2-284DA571A5DC}" presName="sibTrans" presStyleLbl="sibTrans2D1" presStyleIdx="4" presStyleCnt="7" custLinFactNeighborX="45773"/>
      <dgm:spPr/>
      <dgm:t>
        <a:bodyPr/>
        <a:lstStyle/>
        <a:p>
          <a:endParaRPr lang="zh-CN" altLang="en-US"/>
        </a:p>
      </dgm:t>
    </dgm:pt>
    <dgm:pt modelId="{EABA6667-6671-4F73-9959-8B98E916E3A8}" type="pres">
      <dgm:prSet presAssocID="{D0CC74B1-0387-4CA8-97E2-284DA571A5DC}" presName="connectorText" presStyleLbl="sibTrans2D1" presStyleIdx="4" presStyleCnt="7"/>
      <dgm:spPr/>
      <dgm:t>
        <a:bodyPr/>
        <a:lstStyle/>
        <a:p>
          <a:endParaRPr lang="zh-CN" altLang="en-US"/>
        </a:p>
      </dgm:t>
    </dgm:pt>
    <dgm:pt modelId="{C46C5FC3-25F8-4B11-8A53-EA237592397E}" type="pres">
      <dgm:prSet presAssocID="{D1235576-9B26-43CD-A7EB-93F2824A24D7}" presName="node" presStyleLbl="node1" presStyleIdx="5" presStyleCnt="8" custScaleX="3730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311750-8C4C-4EE2-9D65-55079EF1DF9D}" type="pres">
      <dgm:prSet presAssocID="{343D957C-95C3-4577-A956-B8EED28A0B34}" presName="sibTrans" presStyleLbl="sibTrans2D1" presStyleIdx="5" presStyleCnt="7" custLinFactNeighborX="45791"/>
      <dgm:spPr/>
      <dgm:t>
        <a:bodyPr/>
        <a:lstStyle/>
        <a:p>
          <a:endParaRPr lang="zh-CN" altLang="en-US"/>
        </a:p>
      </dgm:t>
    </dgm:pt>
    <dgm:pt modelId="{F1781C6B-B643-4203-A782-070C5F6438B1}" type="pres">
      <dgm:prSet presAssocID="{343D957C-95C3-4577-A956-B8EED28A0B34}" presName="connectorText" presStyleLbl="sibTrans2D1" presStyleIdx="5" presStyleCnt="7"/>
      <dgm:spPr/>
      <dgm:t>
        <a:bodyPr/>
        <a:lstStyle/>
        <a:p>
          <a:endParaRPr lang="zh-CN" altLang="en-US"/>
        </a:p>
      </dgm:t>
    </dgm:pt>
    <dgm:pt modelId="{5500344E-1F67-470A-B13D-2B1F741A9031}" type="pres">
      <dgm:prSet presAssocID="{05D9015C-244B-4EE8-9F78-745EEC5F3C79}" presName="node" presStyleLbl="node1" presStyleIdx="6" presStyleCnt="8" custScaleX="3730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D81D94-6734-41FF-B368-AE617C615E3C}" type="pres">
      <dgm:prSet presAssocID="{EACB1CA0-09EC-4C27-B676-686568408DFA}" presName="sibTrans" presStyleLbl="sibTrans2D1" presStyleIdx="6" presStyleCnt="7"/>
      <dgm:spPr/>
      <dgm:t>
        <a:bodyPr/>
        <a:lstStyle/>
        <a:p>
          <a:endParaRPr lang="zh-CN" altLang="en-US"/>
        </a:p>
      </dgm:t>
    </dgm:pt>
    <dgm:pt modelId="{FF9AA523-0841-44A4-8085-10F1A1BA4BDB}" type="pres">
      <dgm:prSet presAssocID="{EACB1CA0-09EC-4C27-B676-686568408DFA}" presName="connectorText" presStyleLbl="sibTrans2D1" presStyleIdx="6" presStyleCnt="7"/>
      <dgm:spPr/>
      <dgm:t>
        <a:bodyPr/>
        <a:lstStyle/>
        <a:p>
          <a:endParaRPr lang="zh-CN" altLang="en-US"/>
        </a:p>
      </dgm:t>
    </dgm:pt>
    <dgm:pt modelId="{C244CBFF-BDCD-4E36-95B4-CB6CF7E1680A}" type="pres">
      <dgm:prSet presAssocID="{C5CC1150-AFD6-4418-92C0-5AF71B5AA56B}" presName="node" presStyleLbl="node1" presStyleIdx="7" presStyleCnt="8" custScaleX="3730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59DEED-488C-4BEF-B916-ED35D8C8F1D1}" type="presOf" srcId="{F0D63433-075E-4D71-BE3C-9CE15C72BE6E}" destId="{0C705079-B3B1-4C47-AFF8-CC191B7F53F6}" srcOrd="1" destOrd="0" presId="urn:microsoft.com/office/officeart/2005/8/layout/process2"/>
    <dgm:cxn modelId="{F8F932BC-19E7-4E32-AE9A-6565BCA3B21E}" type="presOf" srcId="{D0CC74B1-0387-4CA8-97E2-284DA571A5DC}" destId="{5AC24F6A-7DE3-4B8F-BD6B-9C43B72F6CDC}" srcOrd="0" destOrd="0" presId="urn:microsoft.com/office/officeart/2005/8/layout/process2"/>
    <dgm:cxn modelId="{46E61DBB-3A14-4E75-8C71-3273318028E3}" type="presOf" srcId="{4B5E5B7C-6F99-4C73-BDD1-C37AEBB738BD}" destId="{D33F751D-C196-4193-A5C4-6197826B0A46}" srcOrd="0" destOrd="0" presId="urn:microsoft.com/office/officeart/2005/8/layout/process2"/>
    <dgm:cxn modelId="{6EFF48CC-04FD-48D4-87FF-E72A4AD2E450}" type="presOf" srcId="{D1235576-9B26-43CD-A7EB-93F2824A24D7}" destId="{C46C5FC3-25F8-4B11-8A53-EA237592397E}" srcOrd="0" destOrd="0" presId="urn:microsoft.com/office/officeart/2005/8/layout/process2"/>
    <dgm:cxn modelId="{A2E59161-0BD5-4540-AB82-A01F089A8B5C}" srcId="{4B5E5B7C-6F99-4C73-BDD1-C37AEBB738BD}" destId="{1192D5B6-1226-4C91-AEE5-3CA0F7348EE8}" srcOrd="0" destOrd="0" parTransId="{6994333B-1184-4511-8965-08E59F2F6FFA}" sibTransId="{BFE6EB22-32DB-422D-A442-23E7C7F1B745}"/>
    <dgm:cxn modelId="{1742293D-A4DF-42A6-81FA-2238DDF58994}" srcId="{4B5E5B7C-6F99-4C73-BDD1-C37AEBB738BD}" destId="{D1235576-9B26-43CD-A7EB-93F2824A24D7}" srcOrd="5" destOrd="0" parTransId="{D62CAD9C-D717-49F3-A166-DA599D013912}" sibTransId="{343D957C-95C3-4577-A956-B8EED28A0B34}"/>
    <dgm:cxn modelId="{CC88F8BF-C7B1-418E-917B-231353A63018}" srcId="{4B5E5B7C-6F99-4C73-BDD1-C37AEBB738BD}" destId="{05D9015C-244B-4EE8-9F78-745EEC5F3C79}" srcOrd="6" destOrd="0" parTransId="{0FFBC393-6F9F-45F6-8ECD-D2E87318CD7B}" sibTransId="{EACB1CA0-09EC-4C27-B676-686568408DFA}"/>
    <dgm:cxn modelId="{AACF47BD-AE5C-4692-8337-56A9FE78E04F}" type="presOf" srcId="{F0D63433-075E-4D71-BE3C-9CE15C72BE6E}" destId="{2F1FCE27-A2AC-4AB6-B4A1-4F02C749337D}" srcOrd="0" destOrd="0" presId="urn:microsoft.com/office/officeart/2005/8/layout/process2"/>
    <dgm:cxn modelId="{EF70628D-1825-40AA-BB78-48C9FACB365E}" type="presOf" srcId="{37199EF5-64CC-40E5-8F9F-02709BFB28EA}" destId="{250D9377-E150-43A2-B46D-84CCEDB0A4FA}" srcOrd="0" destOrd="0" presId="urn:microsoft.com/office/officeart/2005/8/layout/process2"/>
    <dgm:cxn modelId="{D5B77C6B-002A-436C-B579-C662F4B9E6EA}" type="presOf" srcId="{745834D6-2264-4A80-85C0-483B5346F3DA}" destId="{9DA208F5-7032-42EA-AB15-28FA25022B7A}" srcOrd="0" destOrd="0" presId="urn:microsoft.com/office/officeart/2005/8/layout/process2"/>
    <dgm:cxn modelId="{C806EA47-AFC0-4062-B707-49A5039E1A88}" srcId="{4B5E5B7C-6F99-4C73-BDD1-C37AEBB738BD}" destId="{745834D6-2264-4A80-85C0-483B5346F3DA}" srcOrd="3" destOrd="0" parTransId="{312D9903-EF6E-4593-837B-FE2C894AB737}" sibTransId="{01D5A2A9-D6AA-4107-B6D8-A54F80281043}"/>
    <dgm:cxn modelId="{029799C3-0895-4588-8B66-955F694115F0}" type="presOf" srcId="{BFE6EB22-32DB-422D-A442-23E7C7F1B745}" destId="{F98D8C75-8858-4579-A497-4581F8DC310B}" srcOrd="0" destOrd="0" presId="urn:microsoft.com/office/officeart/2005/8/layout/process2"/>
    <dgm:cxn modelId="{2EE2001A-8EBF-44F8-9BD7-7584E816B8B5}" type="presOf" srcId="{3E8D3C11-4F3F-4A51-9108-7620E69883AE}" destId="{8FD0C213-D197-426F-9B98-19ADDD4A1F87}" srcOrd="1" destOrd="0" presId="urn:microsoft.com/office/officeart/2005/8/layout/process2"/>
    <dgm:cxn modelId="{3582E357-232D-441F-894F-D49BDAB74B14}" srcId="{4B5E5B7C-6F99-4C73-BDD1-C37AEBB738BD}" destId="{37199EF5-64CC-40E5-8F9F-02709BFB28EA}" srcOrd="1" destOrd="0" parTransId="{B2D5A073-87AC-4C80-B9E8-C113384E3024}" sibTransId="{F0D63433-075E-4D71-BE3C-9CE15C72BE6E}"/>
    <dgm:cxn modelId="{9F9D1D65-3279-4016-89D3-DE25875E0900}" type="presOf" srcId="{343D957C-95C3-4577-A956-B8EED28A0B34}" destId="{91311750-8C4C-4EE2-9D65-55079EF1DF9D}" srcOrd="0" destOrd="0" presId="urn:microsoft.com/office/officeart/2005/8/layout/process2"/>
    <dgm:cxn modelId="{E8A5DEB7-2513-432D-97FD-5EDF7BC8B221}" srcId="{4B5E5B7C-6F99-4C73-BDD1-C37AEBB738BD}" destId="{A34BC7B7-32E0-46BE-BD07-1218B9E3656A}" srcOrd="2" destOrd="0" parTransId="{B068A15E-20D5-4979-8321-D4D48316E115}" sibTransId="{3E8D3C11-4F3F-4A51-9108-7620E69883AE}"/>
    <dgm:cxn modelId="{BF8D2F96-90AC-4059-A853-CE70A39C74D3}" srcId="{4B5E5B7C-6F99-4C73-BDD1-C37AEBB738BD}" destId="{78DF4247-DD4B-4564-8EB3-E5C092BE5BA2}" srcOrd="4" destOrd="0" parTransId="{0C7861CA-0F47-480E-8DEA-FDAB076CA3F2}" sibTransId="{D0CC74B1-0387-4CA8-97E2-284DA571A5DC}"/>
    <dgm:cxn modelId="{0800E254-142C-463A-AB39-A57DF4A49A31}" type="presOf" srcId="{D0CC74B1-0387-4CA8-97E2-284DA571A5DC}" destId="{EABA6667-6671-4F73-9959-8B98E916E3A8}" srcOrd="1" destOrd="0" presId="urn:microsoft.com/office/officeart/2005/8/layout/process2"/>
    <dgm:cxn modelId="{8CB3FC92-4BFF-40AB-9D93-BFD18411C985}" type="presOf" srcId="{01D5A2A9-D6AA-4107-B6D8-A54F80281043}" destId="{5D3E93F2-AB99-4971-8E5B-D7168A176347}" srcOrd="1" destOrd="0" presId="urn:microsoft.com/office/officeart/2005/8/layout/process2"/>
    <dgm:cxn modelId="{5AA1456D-3E7B-4785-8133-E78A99EEB678}" type="presOf" srcId="{EACB1CA0-09EC-4C27-B676-686568408DFA}" destId="{FF9AA523-0841-44A4-8085-10F1A1BA4BDB}" srcOrd="1" destOrd="0" presId="urn:microsoft.com/office/officeart/2005/8/layout/process2"/>
    <dgm:cxn modelId="{513017B4-AFCE-4374-B946-9BD3552C452B}" type="presOf" srcId="{78DF4247-DD4B-4564-8EB3-E5C092BE5BA2}" destId="{5D1CCD19-9086-45DD-AA47-9FFF516DEFE1}" srcOrd="0" destOrd="0" presId="urn:microsoft.com/office/officeart/2005/8/layout/process2"/>
    <dgm:cxn modelId="{5236D373-A417-42FF-88CE-98777DAC5F15}" type="presOf" srcId="{BFE6EB22-32DB-422D-A442-23E7C7F1B745}" destId="{F5942D0D-7E9C-4A23-A306-5598D0DC83EC}" srcOrd="1" destOrd="0" presId="urn:microsoft.com/office/officeart/2005/8/layout/process2"/>
    <dgm:cxn modelId="{0B945737-E542-4875-9DC0-42C413B9CE32}" type="presOf" srcId="{C5CC1150-AFD6-4418-92C0-5AF71B5AA56B}" destId="{C244CBFF-BDCD-4E36-95B4-CB6CF7E1680A}" srcOrd="0" destOrd="0" presId="urn:microsoft.com/office/officeart/2005/8/layout/process2"/>
    <dgm:cxn modelId="{C11FCDFF-41A2-4C31-8F74-3E63B2BE1BA1}" srcId="{4B5E5B7C-6F99-4C73-BDD1-C37AEBB738BD}" destId="{C5CC1150-AFD6-4418-92C0-5AF71B5AA56B}" srcOrd="7" destOrd="0" parTransId="{C4D9EEB0-2134-4398-9250-2EA0243294CB}" sibTransId="{D3640025-A096-4F59-9550-E1F5107F25DE}"/>
    <dgm:cxn modelId="{AB30A245-C8F6-4A6D-9A49-FCF65DF38A9A}" type="presOf" srcId="{A34BC7B7-32E0-46BE-BD07-1218B9E3656A}" destId="{5E8DBA8B-650C-4F87-9AAC-4DE679909D1D}" srcOrd="0" destOrd="0" presId="urn:microsoft.com/office/officeart/2005/8/layout/process2"/>
    <dgm:cxn modelId="{9C4BC65C-727E-41F7-9731-8D92D4926187}" type="presOf" srcId="{1192D5B6-1226-4C91-AEE5-3CA0F7348EE8}" destId="{1E8511BD-A9EB-434A-9E96-59884077539C}" srcOrd="0" destOrd="0" presId="urn:microsoft.com/office/officeart/2005/8/layout/process2"/>
    <dgm:cxn modelId="{D8339D0A-1C95-4F0E-A410-15537D7C9507}" type="presOf" srcId="{343D957C-95C3-4577-A956-B8EED28A0B34}" destId="{F1781C6B-B643-4203-A782-070C5F6438B1}" srcOrd="1" destOrd="0" presId="urn:microsoft.com/office/officeart/2005/8/layout/process2"/>
    <dgm:cxn modelId="{C74A0F93-19DF-473C-9775-5962BA319942}" type="presOf" srcId="{05D9015C-244B-4EE8-9F78-745EEC5F3C79}" destId="{5500344E-1F67-470A-B13D-2B1F741A9031}" srcOrd="0" destOrd="0" presId="urn:microsoft.com/office/officeart/2005/8/layout/process2"/>
    <dgm:cxn modelId="{B1A8CBA2-1FEF-4698-B4D2-28252053928C}" type="presOf" srcId="{01D5A2A9-D6AA-4107-B6D8-A54F80281043}" destId="{E70B7913-0020-4485-81F5-C20CEC82D53C}" srcOrd="0" destOrd="0" presId="urn:microsoft.com/office/officeart/2005/8/layout/process2"/>
    <dgm:cxn modelId="{270A8F4A-569B-4A4B-9566-C45FE897722E}" type="presOf" srcId="{EACB1CA0-09EC-4C27-B676-686568408DFA}" destId="{56D81D94-6734-41FF-B368-AE617C615E3C}" srcOrd="0" destOrd="0" presId="urn:microsoft.com/office/officeart/2005/8/layout/process2"/>
    <dgm:cxn modelId="{449A9194-B4FD-4781-96D2-72DC2DA7AEE5}" type="presOf" srcId="{3E8D3C11-4F3F-4A51-9108-7620E69883AE}" destId="{1F80FE3C-A2CE-4FDC-B01D-4E72E2C74AAE}" srcOrd="0" destOrd="0" presId="urn:microsoft.com/office/officeart/2005/8/layout/process2"/>
    <dgm:cxn modelId="{0C69941E-AE6A-4271-BC42-258AD103C7D0}" type="presParOf" srcId="{D33F751D-C196-4193-A5C4-6197826B0A46}" destId="{1E8511BD-A9EB-434A-9E96-59884077539C}" srcOrd="0" destOrd="0" presId="urn:microsoft.com/office/officeart/2005/8/layout/process2"/>
    <dgm:cxn modelId="{82397741-113D-47A7-BCA3-B01113AF2499}" type="presParOf" srcId="{D33F751D-C196-4193-A5C4-6197826B0A46}" destId="{F98D8C75-8858-4579-A497-4581F8DC310B}" srcOrd="1" destOrd="0" presId="urn:microsoft.com/office/officeart/2005/8/layout/process2"/>
    <dgm:cxn modelId="{04D9BBBF-5049-49DD-A410-9F66B0240CF9}" type="presParOf" srcId="{F98D8C75-8858-4579-A497-4581F8DC310B}" destId="{F5942D0D-7E9C-4A23-A306-5598D0DC83EC}" srcOrd="0" destOrd="0" presId="urn:microsoft.com/office/officeart/2005/8/layout/process2"/>
    <dgm:cxn modelId="{D2EBA1DD-3AAA-48CD-B42E-5DE4C2928C4E}" type="presParOf" srcId="{D33F751D-C196-4193-A5C4-6197826B0A46}" destId="{250D9377-E150-43A2-B46D-84CCEDB0A4FA}" srcOrd="2" destOrd="0" presId="urn:microsoft.com/office/officeart/2005/8/layout/process2"/>
    <dgm:cxn modelId="{5AC6A4A5-78F4-495E-B088-954AA2D40376}" type="presParOf" srcId="{D33F751D-C196-4193-A5C4-6197826B0A46}" destId="{2F1FCE27-A2AC-4AB6-B4A1-4F02C749337D}" srcOrd="3" destOrd="0" presId="urn:microsoft.com/office/officeart/2005/8/layout/process2"/>
    <dgm:cxn modelId="{FC37888A-D76A-480E-BAF9-97FB2DD4653E}" type="presParOf" srcId="{2F1FCE27-A2AC-4AB6-B4A1-4F02C749337D}" destId="{0C705079-B3B1-4C47-AFF8-CC191B7F53F6}" srcOrd="0" destOrd="0" presId="urn:microsoft.com/office/officeart/2005/8/layout/process2"/>
    <dgm:cxn modelId="{371EB868-2B9A-42D2-BC15-DAEAAD1DA586}" type="presParOf" srcId="{D33F751D-C196-4193-A5C4-6197826B0A46}" destId="{5E8DBA8B-650C-4F87-9AAC-4DE679909D1D}" srcOrd="4" destOrd="0" presId="urn:microsoft.com/office/officeart/2005/8/layout/process2"/>
    <dgm:cxn modelId="{CC71B7B3-6FEB-47A5-AF8B-11982011A96F}" type="presParOf" srcId="{D33F751D-C196-4193-A5C4-6197826B0A46}" destId="{1F80FE3C-A2CE-4FDC-B01D-4E72E2C74AAE}" srcOrd="5" destOrd="0" presId="urn:microsoft.com/office/officeart/2005/8/layout/process2"/>
    <dgm:cxn modelId="{13FF016C-6DD9-433D-BB45-5D3323D1C538}" type="presParOf" srcId="{1F80FE3C-A2CE-4FDC-B01D-4E72E2C74AAE}" destId="{8FD0C213-D197-426F-9B98-19ADDD4A1F87}" srcOrd="0" destOrd="0" presId="urn:microsoft.com/office/officeart/2005/8/layout/process2"/>
    <dgm:cxn modelId="{057DB1CA-8717-46EF-907B-61AD977CA84B}" type="presParOf" srcId="{D33F751D-C196-4193-A5C4-6197826B0A46}" destId="{9DA208F5-7032-42EA-AB15-28FA25022B7A}" srcOrd="6" destOrd="0" presId="urn:microsoft.com/office/officeart/2005/8/layout/process2"/>
    <dgm:cxn modelId="{8B63A34D-F0FB-4CEC-AC8E-7555E0CB0145}" type="presParOf" srcId="{D33F751D-C196-4193-A5C4-6197826B0A46}" destId="{E70B7913-0020-4485-81F5-C20CEC82D53C}" srcOrd="7" destOrd="0" presId="urn:microsoft.com/office/officeart/2005/8/layout/process2"/>
    <dgm:cxn modelId="{31974971-B6CA-4177-8722-EC5629B080F8}" type="presParOf" srcId="{E70B7913-0020-4485-81F5-C20CEC82D53C}" destId="{5D3E93F2-AB99-4971-8E5B-D7168A176347}" srcOrd="0" destOrd="0" presId="urn:microsoft.com/office/officeart/2005/8/layout/process2"/>
    <dgm:cxn modelId="{C093966E-F628-4CA2-B6FA-1EDFC59E3E82}" type="presParOf" srcId="{D33F751D-C196-4193-A5C4-6197826B0A46}" destId="{5D1CCD19-9086-45DD-AA47-9FFF516DEFE1}" srcOrd="8" destOrd="0" presId="urn:microsoft.com/office/officeart/2005/8/layout/process2"/>
    <dgm:cxn modelId="{DCBD0B2E-6A6C-46B8-B83A-7340E03F6825}" type="presParOf" srcId="{D33F751D-C196-4193-A5C4-6197826B0A46}" destId="{5AC24F6A-7DE3-4B8F-BD6B-9C43B72F6CDC}" srcOrd="9" destOrd="0" presId="urn:microsoft.com/office/officeart/2005/8/layout/process2"/>
    <dgm:cxn modelId="{DAE95CE5-7CE8-4018-A211-D0F0DCC63510}" type="presParOf" srcId="{5AC24F6A-7DE3-4B8F-BD6B-9C43B72F6CDC}" destId="{EABA6667-6671-4F73-9959-8B98E916E3A8}" srcOrd="0" destOrd="0" presId="urn:microsoft.com/office/officeart/2005/8/layout/process2"/>
    <dgm:cxn modelId="{94BE2948-9070-4764-BDA8-05AD601629B9}" type="presParOf" srcId="{D33F751D-C196-4193-A5C4-6197826B0A46}" destId="{C46C5FC3-25F8-4B11-8A53-EA237592397E}" srcOrd="10" destOrd="0" presId="urn:microsoft.com/office/officeart/2005/8/layout/process2"/>
    <dgm:cxn modelId="{EA7531E9-51B9-486A-8EF8-F8D24478EFE4}" type="presParOf" srcId="{D33F751D-C196-4193-A5C4-6197826B0A46}" destId="{91311750-8C4C-4EE2-9D65-55079EF1DF9D}" srcOrd="11" destOrd="0" presId="urn:microsoft.com/office/officeart/2005/8/layout/process2"/>
    <dgm:cxn modelId="{E09042DC-2A1F-4DD1-870E-B08F6C24EBF4}" type="presParOf" srcId="{91311750-8C4C-4EE2-9D65-55079EF1DF9D}" destId="{F1781C6B-B643-4203-A782-070C5F6438B1}" srcOrd="0" destOrd="0" presId="urn:microsoft.com/office/officeart/2005/8/layout/process2"/>
    <dgm:cxn modelId="{32C73F57-DF4B-4F9C-A557-1AAF51DAD365}" type="presParOf" srcId="{D33F751D-C196-4193-A5C4-6197826B0A46}" destId="{5500344E-1F67-470A-B13D-2B1F741A9031}" srcOrd="12" destOrd="0" presId="urn:microsoft.com/office/officeart/2005/8/layout/process2"/>
    <dgm:cxn modelId="{F34CA1CB-8C14-4945-B024-7C8A92DFD019}" type="presParOf" srcId="{D33F751D-C196-4193-A5C4-6197826B0A46}" destId="{56D81D94-6734-41FF-B368-AE617C615E3C}" srcOrd="13" destOrd="0" presId="urn:microsoft.com/office/officeart/2005/8/layout/process2"/>
    <dgm:cxn modelId="{2D7B87AC-F00C-403B-ABCA-A87B9256CE29}" type="presParOf" srcId="{56D81D94-6734-41FF-B368-AE617C615E3C}" destId="{FF9AA523-0841-44A4-8085-10F1A1BA4BDB}" srcOrd="0" destOrd="0" presId="urn:microsoft.com/office/officeart/2005/8/layout/process2"/>
    <dgm:cxn modelId="{8C191DA1-B1CF-44E7-A0DA-6F65714E23FA}" type="presParOf" srcId="{D33F751D-C196-4193-A5C4-6197826B0A46}" destId="{C244CBFF-BDCD-4E36-95B4-CB6CF7E1680A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F1990F-0CC9-4694-979A-77E2032725C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93A7410-A975-4E6E-96B6-E4B3EEA8E6A1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fully achieved</a:t>
          </a:r>
          <a:endParaRPr lang="zh-CN" altLang="en-US" sz="2400" dirty="0"/>
        </a:p>
      </dgm:t>
    </dgm:pt>
    <dgm:pt modelId="{3953BAAD-FAF1-4C18-8BFA-9F410B7449F4}" type="parTrans" cxnId="{639BC1AF-7978-4DFA-968B-FD35CF582D6F}">
      <dgm:prSet/>
      <dgm:spPr/>
      <dgm:t>
        <a:bodyPr/>
        <a:lstStyle/>
        <a:p>
          <a:endParaRPr lang="zh-CN" altLang="en-US" sz="2000"/>
        </a:p>
      </dgm:t>
    </dgm:pt>
    <dgm:pt modelId="{89369EF8-B253-4D2A-82B3-308EA2623A23}" type="sibTrans" cxnId="{639BC1AF-7978-4DFA-968B-FD35CF582D6F}">
      <dgm:prSet/>
      <dgm:spPr/>
      <dgm:t>
        <a:bodyPr/>
        <a:lstStyle/>
        <a:p>
          <a:endParaRPr lang="zh-CN" altLang="en-US" sz="2000"/>
        </a:p>
      </dgm:t>
    </dgm:pt>
    <dgm:pt modelId="{8C781FFF-3228-4AD4-80D8-997F34CAE57A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2400" dirty="0" smtClean="0"/>
            <a:t>Partially </a:t>
          </a:r>
          <a:r>
            <a:rPr lang="en-US" sz="2400" dirty="0" smtClean="0"/>
            <a:t>achieved</a:t>
          </a:r>
          <a:endParaRPr lang="zh-CN" altLang="en-US" sz="2400" dirty="0"/>
        </a:p>
      </dgm:t>
    </dgm:pt>
    <dgm:pt modelId="{88DAE236-ED80-42C8-8A00-278B7B03472C}" type="parTrans" cxnId="{46F3BE00-A0D9-4152-9DCF-C1CE93EF2124}">
      <dgm:prSet/>
      <dgm:spPr/>
      <dgm:t>
        <a:bodyPr/>
        <a:lstStyle/>
        <a:p>
          <a:endParaRPr lang="zh-CN" altLang="en-US" sz="2000"/>
        </a:p>
      </dgm:t>
    </dgm:pt>
    <dgm:pt modelId="{0B384493-4A68-48EA-8E20-8643882FEC09}" type="sibTrans" cxnId="{46F3BE00-A0D9-4152-9DCF-C1CE93EF2124}">
      <dgm:prSet/>
      <dgm:spPr/>
      <dgm:t>
        <a:bodyPr/>
        <a:lstStyle/>
        <a:p>
          <a:endParaRPr lang="zh-CN" altLang="en-US" sz="2000"/>
        </a:p>
      </dgm:t>
    </dgm:pt>
    <dgm:pt modelId="{A38B956A-0F74-46E7-8684-425960E6AFA7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2400" dirty="0" smtClean="0"/>
            <a:t>Non‐</a:t>
          </a:r>
          <a:r>
            <a:rPr lang="en-US" sz="2400" dirty="0" smtClean="0"/>
            <a:t>achieved</a:t>
          </a:r>
          <a:endParaRPr lang="zh-CN" altLang="en-US" sz="2400" dirty="0"/>
        </a:p>
      </dgm:t>
    </dgm:pt>
    <dgm:pt modelId="{8349C877-67A4-43A7-B29A-15BB5F568356}" type="parTrans" cxnId="{C6C16465-F27D-4D3D-B5D1-F6E01D3B5C6A}">
      <dgm:prSet/>
      <dgm:spPr/>
      <dgm:t>
        <a:bodyPr/>
        <a:lstStyle/>
        <a:p>
          <a:endParaRPr lang="zh-CN" altLang="en-US" sz="2000"/>
        </a:p>
      </dgm:t>
    </dgm:pt>
    <dgm:pt modelId="{0070ECF6-B4A8-486E-B8C4-69A4DFD44E70}" type="sibTrans" cxnId="{C6C16465-F27D-4D3D-B5D1-F6E01D3B5C6A}">
      <dgm:prSet/>
      <dgm:spPr/>
      <dgm:t>
        <a:bodyPr/>
        <a:lstStyle/>
        <a:p>
          <a:endParaRPr lang="zh-CN" altLang="en-US" sz="2000"/>
        </a:p>
      </dgm:t>
    </dgm:pt>
    <dgm:pt modelId="{37E21082-46E1-462F-8E2E-C94316B25B4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2400" dirty="0" smtClean="0"/>
            <a:t>Substantially </a:t>
          </a:r>
          <a:r>
            <a:rPr lang="en-US" sz="2400" dirty="0" smtClean="0"/>
            <a:t>achieved</a:t>
          </a:r>
          <a:endParaRPr lang="zh-CN" altLang="en-US" sz="2400" dirty="0"/>
        </a:p>
      </dgm:t>
    </dgm:pt>
    <dgm:pt modelId="{963ED0FB-6914-4022-802A-6167DD62A27B}" type="parTrans" cxnId="{00FC8CD2-A8F4-488E-83C3-D695C11D9DE4}">
      <dgm:prSet/>
      <dgm:spPr/>
      <dgm:t>
        <a:bodyPr/>
        <a:lstStyle/>
        <a:p>
          <a:endParaRPr lang="zh-CN" altLang="en-US" sz="2000"/>
        </a:p>
      </dgm:t>
    </dgm:pt>
    <dgm:pt modelId="{853E4E53-E8D4-402D-B743-0B239A89CB4D}" type="sibTrans" cxnId="{00FC8CD2-A8F4-488E-83C3-D695C11D9DE4}">
      <dgm:prSet/>
      <dgm:spPr/>
      <dgm:t>
        <a:bodyPr/>
        <a:lstStyle/>
        <a:p>
          <a:endParaRPr lang="zh-CN" altLang="en-US" sz="2000"/>
        </a:p>
      </dgm:t>
    </dgm:pt>
    <dgm:pt modelId="{B6EFEE8F-4AD7-480A-B29B-22D311EB9BB4}" type="pres">
      <dgm:prSet presAssocID="{07F1990F-0CC9-4694-979A-77E2032725C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26C12151-9C40-4F27-9F9E-C8AB69B865D9}" type="pres">
      <dgm:prSet presAssocID="{07F1990F-0CC9-4694-979A-77E2032725C5}" presName="pyramid" presStyleLbl="node1" presStyleIdx="0" presStyleCnt="1"/>
      <dgm:spPr>
        <a:solidFill>
          <a:srgbClr val="00FF00"/>
        </a:solidFill>
      </dgm:spPr>
    </dgm:pt>
    <dgm:pt modelId="{B319A0DC-250C-409C-8E38-F2CAEA10C99C}" type="pres">
      <dgm:prSet presAssocID="{07F1990F-0CC9-4694-979A-77E2032725C5}" presName="theList" presStyleCnt="0"/>
      <dgm:spPr/>
    </dgm:pt>
    <dgm:pt modelId="{445E7ABF-9C89-4F0E-A509-362AABF0A5E9}" type="pres">
      <dgm:prSet presAssocID="{493A7410-A975-4E6E-96B6-E4B3EEA8E6A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CBFCF4-481F-4A6A-8C45-9F66C98CB04E}" type="pres">
      <dgm:prSet presAssocID="{493A7410-A975-4E6E-96B6-E4B3EEA8E6A1}" presName="aSpace" presStyleCnt="0"/>
      <dgm:spPr/>
    </dgm:pt>
    <dgm:pt modelId="{73AB9203-C5C2-43F1-B7A5-FDC183AA9773}" type="pres">
      <dgm:prSet presAssocID="{37E21082-46E1-462F-8E2E-C94316B25B4E}" presName="aNode" presStyleLbl="fgAcc1" presStyleIdx="1" presStyleCnt="4" custLinFactNeighborX="1248" custLinFactNeighborY="343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25E91D-80F8-43D3-A85B-11169B8B30D6}" type="pres">
      <dgm:prSet presAssocID="{37E21082-46E1-462F-8E2E-C94316B25B4E}" presName="aSpace" presStyleCnt="0"/>
      <dgm:spPr/>
    </dgm:pt>
    <dgm:pt modelId="{1C7C1493-5C98-4470-A96E-56822ADF26B9}" type="pres">
      <dgm:prSet presAssocID="{8C781FFF-3228-4AD4-80D8-997F34CAE57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FCE43D-FF4B-414E-AFE7-A4C86B71CBCF}" type="pres">
      <dgm:prSet presAssocID="{8C781FFF-3228-4AD4-80D8-997F34CAE57A}" presName="aSpace" presStyleCnt="0"/>
      <dgm:spPr/>
    </dgm:pt>
    <dgm:pt modelId="{B9C3B687-86F9-4AB3-BBE2-09A30AFAFDBB}" type="pres">
      <dgm:prSet presAssocID="{A38B956A-0F74-46E7-8684-425960E6AFA7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9242DD-2678-41BE-A1ED-388883BD80B7}" type="pres">
      <dgm:prSet presAssocID="{A38B956A-0F74-46E7-8684-425960E6AFA7}" presName="aSpace" presStyleCnt="0"/>
      <dgm:spPr/>
    </dgm:pt>
  </dgm:ptLst>
  <dgm:cxnLst>
    <dgm:cxn modelId="{639BC1AF-7978-4DFA-968B-FD35CF582D6F}" srcId="{07F1990F-0CC9-4694-979A-77E2032725C5}" destId="{493A7410-A975-4E6E-96B6-E4B3EEA8E6A1}" srcOrd="0" destOrd="0" parTransId="{3953BAAD-FAF1-4C18-8BFA-9F410B7449F4}" sibTransId="{89369EF8-B253-4D2A-82B3-308EA2623A23}"/>
    <dgm:cxn modelId="{421582F2-C473-43CB-8790-E623B4EA0AFE}" type="presOf" srcId="{07F1990F-0CC9-4694-979A-77E2032725C5}" destId="{B6EFEE8F-4AD7-480A-B29B-22D311EB9BB4}" srcOrd="0" destOrd="0" presId="urn:microsoft.com/office/officeart/2005/8/layout/pyramid2"/>
    <dgm:cxn modelId="{3F9C5AF8-846B-4BB6-96B4-2E68F1D1F710}" type="presOf" srcId="{8C781FFF-3228-4AD4-80D8-997F34CAE57A}" destId="{1C7C1493-5C98-4470-A96E-56822ADF26B9}" srcOrd="0" destOrd="0" presId="urn:microsoft.com/office/officeart/2005/8/layout/pyramid2"/>
    <dgm:cxn modelId="{5C7F9041-871F-4C72-8AB1-DB37E4B8709E}" type="presOf" srcId="{37E21082-46E1-462F-8E2E-C94316B25B4E}" destId="{73AB9203-C5C2-43F1-B7A5-FDC183AA9773}" srcOrd="0" destOrd="0" presId="urn:microsoft.com/office/officeart/2005/8/layout/pyramid2"/>
    <dgm:cxn modelId="{A8CCEFAB-30EB-42BD-84D6-B752338CFB50}" type="presOf" srcId="{493A7410-A975-4E6E-96B6-E4B3EEA8E6A1}" destId="{445E7ABF-9C89-4F0E-A509-362AABF0A5E9}" srcOrd="0" destOrd="0" presId="urn:microsoft.com/office/officeart/2005/8/layout/pyramid2"/>
    <dgm:cxn modelId="{B61CA1BD-E459-4A02-9AE6-CA0E0CEF863F}" type="presOf" srcId="{A38B956A-0F74-46E7-8684-425960E6AFA7}" destId="{B9C3B687-86F9-4AB3-BBE2-09A30AFAFDBB}" srcOrd="0" destOrd="0" presId="urn:microsoft.com/office/officeart/2005/8/layout/pyramid2"/>
    <dgm:cxn modelId="{46F3BE00-A0D9-4152-9DCF-C1CE93EF2124}" srcId="{07F1990F-0CC9-4694-979A-77E2032725C5}" destId="{8C781FFF-3228-4AD4-80D8-997F34CAE57A}" srcOrd="2" destOrd="0" parTransId="{88DAE236-ED80-42C8-8A00-278B7B03472C}" sibTransId="{0B384493-4A68-48EA-8E20-8643882FEC09}"/>
    <dgm:cxn modelId="{C6C16465-F27D-4D3D-B5D1-F6E01D3B5C6A}" srcId="{07F1990F-0CC9-4694-979A-77E2032725C5}" destId="{A38B956A-0F74-46E7-8684-425960E6AFA7}" srcOrd="3" destOrd="0" parTransId="{8349C877-67A4-43A7-B29A-15BB5F568356}" sibTransId="{0070ECF6-B4A8-486E-B8C4-69A4DFD44E70}"/>
    <dgm:cxn modelId="{00FC8CD2-A8F4-488E-83C3-D695C11D9DE4}" srcId="{07F1990F-0CC9-4694-979A-77E2032725C5}" destId="{37E21082-46E1-462F-8E2E-C94316B25B4E}" srcOrd="1" destOrd="0" parTransId="{963ED0FB-6914-4022-802A-6167DD62A27B}" sibTransId="{853E4E53-E8D4-402D-B743-0B239A89CB4D}"/>
    <dgm:cxn modelId="{0DA088D3-EFA4-4DDC-9B02-EAE6FA0006C3}" type="presParOf" srcId="{B6EFEE8F-4AD7-480A-B29B-22D311EB9BB4}" destId="{26C12151-9C40-4F27-9F9E-C8AB69B865D9}" srcOrd="0" destOrd="0" presId="urn:microsoft.com/office/officeart/2005/8/layout/pyramid2"/>
    <dgm:cxn modelId="{63F4D010-94A7-42CD-A4F8-B53F28E07EED}" type="presParOf" srcId="{B6EFEE8F-4AD7-480A-B29B-22D311EB9BB4}" destId="{B319A0DC-250C-409C-8E38-F2CAEA10C99C}" srcOrd="1" destOrd="0" presId="urn:microsoft.com/office/officeart/2005/8/layout/pyramid2"/>
    <dgm:cxn modelId="{2944AE21-B0B5-48D4-B2C4-0B154215E840}" type="presParOf" srcId="{B319A0DC-250C-409C-8E38-F2CAEA10C99C}" destId="{445E7ABF-9C89-4F0E-A509-362AABF0A5E9}" srcOrd="0" destOrd="0" presId="urn:microsoft.com/office/officeart/2005/8/layout/pyramid2"/>
    <dgm:cxn modelId="{4237624E-141D-4339-997B-2F91B178FA9D}" type="presParOf" srcId="{B319A0DC-250C-409C-8E38-F2CAEA10C99C}" destId="{E4CBFCF4-481F-4A6A-8C45-9F66C98CB04E}" srcOrd="1" destOrd="0" presId="urn:microsoft.com/office/officeart/2005/8/layout/pyramid2"/>
    <dgm:cxn modelId="{59D5AF52-B7A4-4A37-A709-F8CA1CE9A8F8}" type="presParOf" srcId="{B319A0DC-250C-409C-8E38-F2CAEA10C99C}" destId="{73AB9203-C5C2-43F1-B7A5-FDC183AA9773}" srcOrd="2" destOrd="0" presId="urn:microsoft.com/office/officeart/2005/8/layout/pyramid2"/>
    <dgm:cxn modelId="{8BB82F9C-CA23-4A1F-A0F9-B074382506F3}" type="presParOf" srcId="{B319A0DC-250C-409C-8E38-F2CAEA10C99C}" destId="{7825E91D-80F8-43D3-A85B-11169B8B30D6}" srcOrd="3" destOrd="0" presId="urn:microsoft.com/office/officeart/2005/8/layout/pyramid2"/>
    <dgm:cxn modelId="{318E8FF0-5ABD-4979-9EBF-984C5269843C}" type="presParOf" srcId="{B319A0DC-250C-409C-8E38-F2CAEA10C99C}" destId="{1C7C1493-5C98-4470-A96E-56822ADF26B9}" srcOrd="4" destOrd="0" presId="urn:microsoft.com/office/officeart/2005/8/layout/pyramid2"/>
    <dgm:cxn modelId="{5CA291C9-CB05-47FE-BDF8-28B9BA7CA89D}" type="presParOf" srcId="{B319A0DC-250C-409C-8E38-F2CAEA10C99C}" destId="{A5FCE43D-FF4B-414E-AFE7-A4C86B71CBCF}" srcOrd="5" destOrd="0" presId="urn:microsoft.com/office/officeart/2005/8/layout/pyramid2"/>
    <dgm:cxn modelId="{B7BF9D43-BA07-4EC4-998B-DAB09091F09E}" type="presParOf" srcId="{B319A0DC-250C-409C-8E38-F2CAEA10C99C}" destId="{B9C3B687-86F9-4AB3-BBE2-09A30AFAFDBB}" srcOrd="6" destOrd="0" presId="urn:microsoft.com/office/officeart/2005/8/layout/pyramid2"/>
    <dgm:cxn modelId="{512C4BDA-BE7E-4CBB-8CC9-78F010C1BF1E}" type="presParOf" srcId="{B319A0DC-250C-409C-8E38-F2CAEA10C99C}" destId="{999242DD-2678-41BE-A1ED-388883BD80B7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3FEA4F80-92BA-448C-BD20-2E2BC0B9BC77}" type="datetimeFigureOut">
              <a:rPr lang="zh-CN" altLang="en-US" smtClean="0"/>
              <a:pPr/>
              <a:t>2019/5/29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815EC1E0-CA12-4620-A652-293FBC0598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78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 noProof="1">
                <a:latin typeface="Times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 noProof="1">
                <a:latin typeface="Times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1441"/>
            <a:ext cx="520848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zh-CN" noProof="0" smtClean="0"/>
              <a:t>Mastertextformat bearbeiten</a:t>
            </a:r>
          </a:p>
          <a:p>
            <a:pPr lvl="1"/>
            <a:r>
              <a:rPr lang="de-CH" altLang="zh-CN" noProof="0" smtClean="0"/>
              <a:t>Zweite Ebene</a:t>
            </a:r>
          </a:p>
          <a:p>
            <a:pPr lvl="2"/>
            <a:r>
              <a:rPr lang="de-CH" altLang="zh-CN" noProof="0" smtClean="0"/>
              <a:t>Dritte Ebene</a:t>
            </a:r>
          </a:p>
          <a:p>
            <a:pPr lvl="3"/>
            <a:r>
              <a:rPr lang="de-CH" altLang="zh-CN" noProof="0" smtClean="0"/>
              <a:t>Vierte Ebene</a:t>
            </a:r>
          </a:p>
          <a:p>
            <a:pPr lvl="4"/>
            <a:r>
              <a:rPr lang="de-CH" altLang="zh-CN" noProof="0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 noProof="1">
                <a:latin typeface="Times" pitchFamily="18" charset="0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2882"/>
            <a:ext cx="3077739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 noProof="1">
                <a:latin typeface="Times" pitchFamily="18" charset="0"/>
              </a:defRPr>
            </a:lvl1pPr>
          </a:lstStyle>
          <a:p>
            <a:pPr>
              <a:defRPr/>
            </a:pPr>
            <a:fld id="{5AC98F18-6830-4B97-BE7D-4D5AABA09732}" type="slidenum">
              <a:rPr/>
              <a:pPr>
                <a:defRPr/>
              </a:pPr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093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98F18-6830-4B97-BE7D-4D5AABA09732}" type="slidenum">
              <a:rPr lang="en-US" altLang="zh-CN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27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5BB1-4681-4760-8A5F-5DD4EF0AB993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238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FBDB2-DC4D-4110-A773-70D9DE91D74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4925" cy="38369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0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AU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30E84C-98B2-4CA1-94E3-11A213F1979A}" type="slidenum">
              <a:rPr lang="en-AU" altLang="zh-CN"/>
              <a:pPr/>
              <a:t>‹#›</a:t>
            </a:fld>
            <a:endParaRPr lang="en-AU" altLang="zh-CN" dirty="0"/>
          </a:p>
        </p:txBody>
      </p:sp>
    </p:spTree>
    <p:extLst>
      <p:ext uri="{BB962C8B-B14F-4D97-AF65-F5344CB8AC3E}">
        <p14:creationId xmlns:p14="http://schemas.microsoft.com/office/powerpoint/2010/main" val="275254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764704"/>
            <a:ext cx="8839200" cy="5940896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679249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464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>
            <a:lvl1pPr>
              <a:defRPr b="1">
                <a:latin typeface="Cambria Math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蓝色面巾纸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blipFill dpi="0" rotWithShape="1">
            <a:blip r:embed="rId1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" y="3203476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altLang="zh-CN" sz="1600" dirty="0"/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7063"/>
            <a:ext cx="91440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1691681" y="43440"/>
            <a:ext cx="5112568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/>
              <a:t>2019  APQN Academic Conference</a:t>
            </a:r>
          </a:p>
          <a:p>
            <a:pPr algn="r"/>
            <a:r>
              <a:rPr lang="en-US" altLang="zh-CN" sz="2000" b="1" dirty="0" smtClean="0"/>
              <a:t>28– 31 </a:t>
            </a:r>
            <a:r>
              <a:rPr lang="en-US" altLang="zh-CN" sz="2000" b="1" dirty="0"/>
              <a:t>March, </a:t>
            </a:r>
            <a:r>
              <a:rPr lang="en-US" altLang="zh-CN" sz="2000" b="1" dirty="0" smtClean="0"/>
              <a:t>2019Colombo, Sri Lanka</a:t>
            </a:r>
            <a:endParaRPr lang="zh-CN" altLang="zh-CN" sz="2000" dirty="0"/>
          </a:p>
        </p:txBody>
      </p:sp>
      <p:sp>
        <p:nvSpPr>
          <p:cNvPr id="6" name="Rectangle 4" descr="蓝色面巾纸"/>
          <p:cNvSpPr txBox="1">
            <a:spLocks noChangeArrowheads="1"/>
          </p:cNvSpPr>
          <p:nvPr/>
        </p:nvSpPr>
        <p:spPr bwMode="auto">
          <a:xfrm>
            <a:off x="220275" y="1848916"/>
            <a:ext cx="8749190" cy="365495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b="1" dirty="0">
                <a:solidFill>
                  <a:srgbClr val="FF0000"/>
                </a:solidFill>
              </a:rPr>
              <a:t>APQN Quality Label: 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b="1" dirty="0" smtClean="0"/>
              <a:t>Regional/International </a:t>
            </a:r>
            <a:r>
              <a:rPr lang="en-US" altLang="zh-CN" b="1" dirty="0"/>
              <a:t>Accreditation of </a:t>
            </a:r>
            <a:r>
              <a:rPr lang="en-US" altLang="zh-CN" b="1" dirty="0" smtClean="0">
                <a:solidFill>
                  <a:srgbClr val="FF0000"/>
                </a:solidFill>
              </a:rPr>
              <a:t>Student Learning Outcomes(SLOs)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endParaRPr lang="en-IN" altLang="zh-CN" sz="2000" b="1" dirty="0" smtClean="0">
              <a:solidFill>
                <a:schemeClr val="tx1"/>
              </a:solidFill>
              <a:latin typeface="Calibri" pitchFamily="34" charset="0"/>
              <a:ea typeface="DotumChe" pitchFamily="49" charset="-127"/>
              <a:cs typeface="Calibri" pitchFamily="34" charset="0"/>
            </a:endParaRPr>
          </a:p>
          <a:p>
            <a:r>
              <a:rPr lang="en-IN" altLang="zh-CN" sz="2400" b="1" dirty="0"/>
              <a:t>Chair</a:t>
            </a:r>
            <a:r>
              <a:rPr lang="en-IN" altLang="zh-CN" sz="2400" b="1" dirty="0" smtClean="0"/>
              <a:t>: </a:t>
            </a:r>
            <a:r>
              <a:rPr lang="en-US" altLang="zh-CN" sz="2400" dirty="0" err="1" smtClean="0"/>
              <a:t>Jianxin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Zhang, </a:t>
            </a:r>
            <a:r>
              <a:rPr lang="en-US" altLang="zh-CN" sz="2400" dirty="0" err="1"/>
              <a:t>JagannathPatil</a:t>
            </a:r>
            <a:r>
              <a:rPr lang="en-US" altLang="zh-CN" sz="2400" dirty="0"/>
              <a:t> and </a:t>
            </a:r>
            <a:r>
              <a:rPr lang="en-IN" altLang="zh-CN" sz="2400" dirty="0"/>
              <a:t>Galina </a:t>
            </a:r>
            <a:r>
              <a:rPr lang="en-IN" altLang="zh-CN" sz="2400" dirty="0" err="1"/>
              <a:t>Motova</a:t>
            </a:r>
            <a:r>
              <a:rPr lang="en-IN" altLang="zh-CN" sz="2400" dirty="0"/>
              <a:t> from APQN </a:t>
            </a:r>
            <a:endParaRPr lang="en-IN" altLang="zh-CN" sz="2400" dirty="0" smtClean="0"/>
          </a:p>
          <a:p>
            <a:pPr algn="l"/>
            <a:r>
              <a:rPr lang="en-US" altLang="zh-CN" sz="2400" dirty="0"/>
              <a:t>Time:</a:t>
            </a:r>
            <a:r>
              <a:rPr lang="en-AU" altLang="zh-CN" sz="2400" dirty="0"/>
              <a:t> 11:50-12:50 on March 30, 2019</a:t>
            </a:r>
          </a:p>
          <a:p>
            <a:pPr algn="l"/>
            <a:r>
              <a:rPr lang="en-AU" altLang="zh-CN" sz="2400" dirty="0"/>
              <a:t>Venue: </a:t>
            </a:r>
            <a:r>
              <a:rPr lang="en-US" altLang="zh-CN" sz="2400" dirty="0"/>
              <a:t>Orchid of BMICH, Colombo, Sri </a:t>
            </a:r>
            <a:r>
              <a:rPr lang="en-US" altLang="zh-CN" sz="2400" dirty="0" smtClean="0"/>
              <a:t>Lanka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91" y="0"/>
            <a:ext cx="1952259" cy="149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lawyer_visiting_client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98" y="43440"/>
            <a:ext cx="1798657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63000" cy="2895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/>
              <a:t>Basic Information</a:t>
            </a:r>
            <a:endParaRPr lang="zh-CN" altLang="zh-CN" dirty="0"/>
          </a:p>
          <a:p>
            <a:r>
              <a:rPr lang="en-US" altLang="zh-CN" b="1" dirty="0"/>
              <a:t>Part I: </a:t>
            </a:r>
            <a:r>
              <a:rPr lang="en-US" altLang="zh-CN" b="1" dirty="0">
                <a:solidFill>
                  <a:srgbClr val="FF0000"/>
                </a:solidFill>
              </a:rPr>
              <a:t>Domain-Specific</a:t>
            </a:r>
            <a:r>
              <a:rPr lang="en-US" altLang="zh-CN" b="1" dirty="0"/>
              <a:t> Skills </a:t>
            </a:r>
            <a:endParaRPr lang="zh-CN" altLang="zh-CN" dirty="0"/>
          </a:p>
          <a:p>
            <a:r>
              <a:rPr lang="en-US" altLang="zh-CN" b="1" dirty="0"/>
              <a:t>Part II: </a:t>
            </a:r>
            <a:r>
              <a:rPr lang="en-US" altLang="zh-CN" b="1" dirty="0">
                <a:solidFill>
                  <a:srgbClr val="FF0000"/>
                </a:solidFill>
              </a:rPr>
              <a:t>Domain-General</a:t>
            </a:r>
            <a:r>
              <a:rPr lang="en-US" altLang="zh-CN" b="1" dirty="0"/>
              <a:t> Skills</a:t>
            </a:r>
            <a:endParaRPr lang="zh-CN" altLang="zh-CN" dirty="0"/>
          </a:p>
          <a:p>
            <a:r>
              <a:rPr lang="en-US" altLang="zh-CN" b="1" dirty="0"/>
              <a:t>Part III: </a:t>
            </a:r>
            <a:r>
              <a:rPr lang="en-US" altLang="zh-CN" b="1" dirty="0">
                <a:solidFill>
                  <a:srgbClr val="FF0000"/>
                </a:solidFill>
              </a:rPr>
              <a:t>Core Capabilities</a:t>
            </a:r>
            <a:endParaRPr lang="zh-CN" altLang="zh-CN" dirty="0">
              <a:solidFill>
                <a:srgbClr val="FF0000"/>
              </a:solidFill>
            </a:endParaRPr>
          </a:p>
          <a:p>
            <a:r>
              <a:rPr lang="en-US" altLang="zh-CN" b="1" dirty="0"/>
              <a:t>Part IV: Learning </a:t>
            </a:r>
            <a:r>
              <a:rPr lang="en-US" altLang="zh-CN" b="1" dirty="0" smtClean="0">
                <a:solidFill>
                  <a:srgbClr val="FF0000"/>
                </a:solidFill>
              </a:rPr>
              <a:t>Opportunity &amp; Resources</a:t>
            </a:r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Survey of </a:t>
            </a:r>
            <a:r>
              <a:rPr lang="en-US" altLang="zh-CN" b="1" dirty="0" smtClean="0"/>
              <a:t>Student Satisfaction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7695166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15144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2" y="2733675"/>
            <a:ext cx="13525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0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720" y="0"/>
            <a:ext cx="8686800" cy="990600"/>
          </a:xfrm>
        </p:spPr>
        <p:txBody>
          <a:bodyPr/>
          <a:lstStyle/>
          <a:p>
            <a:r>
              <a:rPr lang="en-GB" altLang="zh-CN" dirty="0" smtClean="0"/>
              <a:t>Process of </a:t>
            </a:r>
            <a:r>
              <a:rPr lang="en-US" altLang="zh-CN" dirty="0"/>
              <a:t>Quality </a:t>
            </a:r>
            <a:r>
              <a:rPr lang="en-US" altLang="zh-CN" dirty="0" smtClean="0"/>
              <a:t>Label</a:t>
            </a:r>
            <a:endParaRPr lang="zh-CN" altLang="en-US" sz="2400" b="1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3292814491"/>
              </p:ext>
            </p:extLst>
          </p:nvPr>
        </p:nvGraphicFramePr>
        <p:xfrm>
          <a:off x="395536" y="965200"/>
          <a:ext cx="8064896" cy="57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15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1" y="2362200"/>
            <a:ext cx="2976947" cy="228600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/>
              <a:t>Schedule of  Review Visit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531" y="30480"/>
            <a:ext cx="5285966" cy="68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2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CN" sz="2800" dirty="0" smtClean="0"/>
              <a:t>Review </a:t>
            </a:r>
            <a:r>
              <a:rPr lang="en-GB" altLang="zh-CN" sz="2800" dirty="0"/>
              <a:t>Result of </a:t>
            </a:r>
            <a:r>
              <a:rPr lang="en-US" altLang="zh-CN" sz="2800" dirty="0"/>
              <a:t>Quality </a:t>
            </a:r>
            <a:r>
              <a:rPr lang="en-US" altLang="zh-CN" sz="2800" dirty="0" smtClean="0"/>
              <a:t>Label</a:t>
            </a:r>
            <a:endParaRPr lang="zh-CN" altLang="en-US" sz="2800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634025"/>
              </p:ext>
            </p:extLst>
          </p:nvPr>
        </p:nvGraphicFramePr>
        <p:xfrm>
          <a:off x="381000" y="1487151"/>
          <a:ext cx="8229600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438424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review result </a:t>
            </a:r>
            <a:r>
              <a:rPr lang="en-US" altLang="zh-CN" dirty="0" smtClean="0"/>
              <a:t>is valid </a:t>
            </a:r>
            <a:r>
              <a:rPr lang="en-US" altLang="zh-CN" dirty="0"/>
              <a:t>for a period </a:t>
            </a:r>
            <a:r>
              <a:rPr lang="en-US" altLang="zh-CN" dirty="0">
                <a:solidFill>
                  <a:srgbClr val="FF0000"/>
                </a:solidFill>
              </a:rPr>
              <a:t>of five years</a:t>
            </a:r>
            <a:r>
              <a:rPr lang="en-US" altLang="zh-CN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62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12151-9C40-4F27-9F9E-C8AB69B86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C12151-9C40-4F27-9F9E-C8AB69B86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C12151-9C40-4F27-9F9E-C8AB69B86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E7ABF-9C89-4F0E-A509-362AABF0A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45E7ABF-9C89-4F0E-A509-362AABF0A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45E7ABF-9C89-4F0E-A509-362AABF0A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AB9203-C5C2-43F1-B7A5-FDC183AA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3AB9203-C5C2-43F1-B7A5-FDC183AA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3AB9203-C5C2-43F1-B7A5-FDC183AA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7C1493-5C98-4470-A96E-56822ADF2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C7C1493-5C98-4470-A96E-56822ADF2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C7C1493-5C98-4470-A96E-56822ADF2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C3B687-86F9-4AB3-BBE2-09A30AFAF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9C3B687-86F9-4AB3-BBE2-09A30AFAF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9C3B687-86F9-4AB3-BBE2-09A30AFAFD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Logo  of Quality Label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 cstate="print"/>
          <a:srcRect r="2178"/>
          <a:stretch>
            <a:fillRect/>
          </a:stretch>
        </p:blipFill>
        <p:spPr bwMode="auto">
          <a:xfrm>
            <a:off x="2469281" y="1268760"/>
            <a:ext cx="448051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7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zh-CN" dirty="0" smtClean="0"/>
              <a:t>Cost </a:t>
            </a:r>
            <a:r>
              <a:rPr lang="en-GB" altLang="zh-CN" dirty="0"/>
              <a:t>of the </a:t>
            </a:r>
            <a:r>
              <a:rPr lang="en-GB" altLang="zh-CN" dirty="0" smtClean="0"/>
              <a:t>Review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57198"/>
              </p:ext>
            </p:extLst>
          </p:nvPr>
        </p:nvGraphicFramePr>
        <p:xfrm>
          <a:off x="190208" y="2360882"/>
          <a:ext cx="8606190" cy="2699976"/>
        </p:xfrm>
        <a:graphic>
          <a:graphicData uri="http://schemas.openxmlformats.org/drawingml/2006/table">
            <a:tbl>
              <a:tblPr/>
              <a:tblGrid>
                <a:gridCol w="810381"/>
                <a:gridCol w="6833485"/>
                <a:gridCol w="962324"/>
              </a:tblGrid>
              <a:tr h="48398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376555" algn="l"/>
                        </a:tabLst>
                      </a:pP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  <a:cs typeface="+mn-cs"/>
                        </a:rPr>
                        <a:t>S/N</a:t>
                      </a:r>
                      <a:endParaRPr lang="zh-CN" sz="24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76555" algn="l"/>
                        </a:tabLst>
                      </a:pPr>
                      <a:r>
                        <a:rPr lang="en-US" altLang="zh-CN" sz="24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Item Amount</a:t>
                      </a:r>
                      <a:endParaRPr lang="zh-CN" sz="2400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76555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US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Calibri"/>
                          <a:ea typeface="PMingLiU"/>
                          <a:cs typeface="Calibri"/>
                        </a:rPr>
                        <a:t>$</a:t>
                      </a:r>
                      <a:endParaRPr lang="zh-CN" sz="2400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512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76555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1</a:t>
                      </a:r>
                      <a:endParaRPr lang="zh-CN" sz="2400" kern="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effectLst/>
                          <a:latin typeface="Tahoma"/>
                          <a:ea typeface="微软雅黑"/>
                          <a:cs typeface="Times New Roman"/>
                        </a:rPr>
                        <a:t>Services of APQN Secretariat for Quality Label</a:t>
                      </a:r>
                      <a:endParaRPr lang="zh-CN" sz="2000" dirty="0"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Calibri"/>
                          <a:ea typeface="PMingLiU"/>
                          <a:cs typeface="Calibri"/>
                        </a:rPr>
                        <a:t>3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Calibri"/>
                          <a:ea typeface="PMingLiU"/>
                          <a:cs typeface="Calibri"/>
                        </a:rPr>
                        <a:t>000</a:t>
                      </a:r>
                      <a:r>
                        <a:rPr lang="en-US" sz="2400" dirty="0" smtClean="0">
                          <a:effectLst/>
                          <a:latin typeface="Tahoma"/>
                          <a:ea typeface="微软雅黑"/>
                          <a:cs typeface="Times New Roman"/>
                        </a:rPr>
                        <a:t> </a:t>
                      </a:r>
                      <a:endParaRPr lang="zh-CN" sz="2400" dirty="0"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76555" algn="l"/>
                        </a:tabLst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2</a:t>
                      </a:r>
                      <a:endParaRPr lang="zh-CN" sz="2400" kern="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76555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微软雅黑"/>
                          <a:cs typeface="Times New Roman"/>
                        </a:rPr>
                        <a:t>Honorarium for 3 reviewers (one reviewer 800 USD as a lump-sum amount, while the reviewer who is responsible for the online survey &amp; submits the survey report is expected 300 USD)</a:t>
                      </a:r>
                      <a:endParaRPr lang="zh-CN" sz="20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Calibri"/>
                          <a:ea typeface="PMingLiU"/>
                          <a:cs typeface="Calibri"/>
                        </a:rPr>
                        <a:t>2700</a:t>
                      </a:r>
                      <a:endParaRPr lang="zh-CN" sz="2400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76555" algn="l"/>
                        </a:tabLst>
                      </a:pPr>
                      <a:endParaRPr lang="en-US" sz="2800" kern="100" dirty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76555" algn="l"/>
                        </a:tabLst>
                      </a:pPr>
                      <a:r>
                        <a:rPr lang="en-US" sz="2800" kern="100" dirty="0">
                          <a:solidFill>
                            <a:srgbClr val="000000"/>
                          </a:solidFill>
                          <a:latin typeface="Calibri"/>
                          <a:ea typeface="PMingLiU"/>
                          <a:cs typeface="Calibri"/>
                        </a:rPr>
                        <a:t>Total</a:t>
                      </a:r>
                      <a:endParaRPr lang="zh-CN" sz="2800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rgbClr val="000000"/>
                          </a:solidFill>
                          <a:latin typeface="Calibri"/>
                          <a:ea typeface="PMingLiU"/>
                          <a:cs typeface="Calibri"/>
                        </a:rPr>
                        <a:t>5700</a:t>
                      </a:r>
                      <a:endParaRPr lang="zh-CN" sz="2400" kern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51520" y="5427869"/>
            <a:ext cx="8076387" cy="7078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/>
              <a:t>  Air fare + accommodation + related expenses – to be borne by the applicant HEI/</a:t>
            </a:r>
            <a:r>
              <a:rPr lang="en-US" altLang="zh-CN" sz="2000" dirty="0" err="1" smtClean="0"/>
              <a:t>Programme</a:t>
            </a:r>
            <a:r>
              <a:rPr lang="en-US" altLang="zh-CN" sz="2000" dirty="0" smtClean="0"/>
              <a:t> directly </a:t>
            </a:r>
            <a:endParaRPr lang="zh-CN" altLang="en-US" sz="2000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11" y="620688"/>
            <a:ext cx="1946989" cy="13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1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3"/>
          <p:cNvSpPr txBox="1">
            <a:spLocks/>
          </p:cNvSpPr>
          <p:nvPr/>
        </p:nvSpPr>
        <p:spPr>
          <a:xfrm>
            <a:off x="2076480" y="128385"/>
            <a:ext cx="7067520" cy="1162174"/>
          </a:xfrm>
          <a:prstGeom prst="rect">
            <a:avLst/>
          </a:prstGeom>
          <a:solidFill>
            <a:srgbClr val="00FF00"/>
          </a:solidFill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zh-CN" sz="3600" b="1" dirty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5 characteristics of </a:t>
            </a:r>
            <a:r>
              <a:rPr lang="en-US" altLang="zh-CN" sz="3600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the APQL-SLO </a:t>
            </a:r>
          </a:p>
        </p:txBody>
      </p:sp>
      <p:pic>
        <p:nvPicPr>
          <p:cNvPr id="56" name="Picture 2" descr="187747_6679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7606"/>
            <a:ext cx="2076480" cy="147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609600" y="0"/>
            <a:ext cx="106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3</a:t>
            </a:r>
          </a:p>
        </p:txBody>
      </p:sp>
      <p:sp>
        <p:nvSpPr>
          <p:cNvPr id="15" name="TextBox 146"/>
          <p:cNvSpPr txBox="1">
            <a:spLocks noChangeArrowheads="1"/>
          </p:cNvSpPr>
          <p:nvPr/>
        </p:nvSpPr>
        <p:spPr bwMode="auto">
          <a:xfrm>
            <a:off x="263236" y="3043013"/>
            <a:ext cx="550188" cy="523220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46"/>
          <p:cNvSpPr txBox="1">
            <a:spLocks noChangeArrowheads="1"/>
          </p:cNvSpPr>
          <p:nvPr/>
        </p:nvSpPr>
        <p:spPr bwMode="auto">
          <a:xfrm>
            <a:off x="908700" y="2889125"/>
            <a:ext cx="767274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Process-based </a:t>
            </a:r>
            <a:r>
              <a:rPr lang="en-US" altLang="zh-CN" sz="2400" b="1" dirty="0"/>
              <a:t>assessment of students’ learning experiences</a:t>
            </a:r>
            <a:endParaRPr lang="en-US" altLang="zh-CN" sz="24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46"/>
          <p:cNvSpPr txBox="1">
            <a:spLocks noChangeArrowheads="1"/>
          </p:cNvSpPr>
          <p:nvPr/>
        </p:nvSpPr>
        <p:spPr bwMode="auto">
          <a:xfrm>
            <a:off x="176250" y="3989942"/>
            <a:ext cx="550188" cy="523220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46"/>
          <p:cNvSpPr txBox="1">
            <a:spLocks noChangeArrowheads="1"/>
          </p:cNvSpPr>
          <p:nvPr/>
        </p:nvSpPr>
        <p:spPr bwMode="auto">
          <a:xfrm>
            <a:off x="908700" y="3912456"/>
            <a:ext cx="749368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Product-based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assessment of </a:t>
            </a:r>
            <a:r>
              <a:rPr lang="en-US" altLang="zh-CN" sz="2400" b="1" dirty="0" smtClean="0"/>
              <a:t>the SLO</a:t>
            </a:r>
          </a:p>
        </p:txBody>
      </p:sp>
      <p:sp>
        <p:nvSpPr>
          <p:cNvPr id="19" name="TextBox 146"/>
          <p:cNvSpPr txBox="1">
            <a:spLocks noChangeArrowheads="1"/>
          </p:cNvSpPr>
          <p:nvPr/>
        </p:nvSpPr>
        <p:spPr bwMode="auto">
          <a:xfrm>
            <a:off x="263236" y="4810181"/>
            <a:ext cx="550188" cy="523220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46"/>
          <p:cNvSpPr txBox="1">
            <a:spLocks noChangeArrowheads="1"/>
          </p:cNvSpPr>
          <p:nvPr/>
        </p:nvSpPr>
        <p:spPr bwMode="auto">
          <a:xfrm>
            <a:off x="908700" y="4656293"/>
            <a:ext cx="7543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Satisfaction-based </a:t>
            </a:r>
            <a:r>
              <a:rPr lang="en-US" altLang="zh-CN" sz="2400" b="1" dirty="0"/>
              <a:t>assessment of the students themselves to the </a:t>
            </a:r>
            <a:r>
              <a:rPr lang="en-US" altLang="zh-CN" sz="2400" b="1" dirty="0" smtClean="0"/>
              <a:t>SLO</a:t>
            </a:r>
            <a:endParaRPr lang="en-US" altLang="zh-CN" sz="24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46"/>
          <p:cNvSpPr txBox="1">
            <a:spLocks noChangeArrowheads="1"/>
          </p:cNvSpPr>
          <p:nvPr/>
        </p:nvSpPr>
        <p:spPr bwMode="auto">
          <a:xfrm>
            <a:off x="908700" y="1885043"/>
            <a:ext cx="7543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esult-based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assessment of both </a:t>
            </a:r>
            <a:r>
              <a:rPr lang="en-US" altLang="zh-CN" sz="2400" b="1" dirty="0" smtClean="0"/>
              <a:t>actual &amp; expected </a:t>
            </a:r>
            <a:r>
              <a:rPr lang="en-US" altLang="zh-CN" sz="2400" b="1" dirty="0"/>
              <a:t>goals of the programme	</a:t>
            </a:r>
            <a:endParaRPr lang="en-US" altLang="zh-CN" sz="24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46"/>
          <p:cNvSpPr txBox="1">
            <a:spLocks noChangeArrowheads="1"/>
          </p:cNvSpPr>
          <p:nvPr/>
        </p:nvSpPr>
        <p:spPr bwMode="auto">
          <a:xfrm>
            <a:off x="280060" y="2038932"/>
            <a:ext cx="512420" cy="523220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46"/>
          <p:cNvSpPr txBox="1">
            <a:spLocks noChangeArrowheads="1"/>
          </p:cNvSpPr>
          <p:nvPr/>
        </p:nvSpPr>
        <p:spPr bwMode="auto">
          <a:xfrm>
            <a:off x="242292" y="5713268"/>
            <a:ext cx="550188" cy="523220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28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46"/>
          <p:cNvSpPr txBox="1">
            <a:spLocks noChangeArrowheads="1"/>
          </p:cNvSpPr>
          <p:nvPr/>
        </p:nvSpPr>
        <p:spPr bwMode="auto">
          <a:xfrm>
            <a:off x="878220" y="5719042"/>
            <a:ext cx="758895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Development-based </a:t>
            </a:r>
            <a:r>
              <a:rPr lang="en-US" altLang="zh-CN" sz="2400" b="1" dirty="0"/>
              <a:t>assessment of students’ career </a:t>
            </a:r>
            <a:r>
              <a:rPr lang="en-US" altLang="zh-CN" sz="2400" b="1" dirty="0" smtClean="0"/>
              <a:t>planning &amp; lifelong </a:t>
            </a:r>
            <a:r>
              <a:rPr lang="en-US" altLang="zh-CN" sz="2400" b="1" dirty="0"/>
              <a:t>learning ability</a:t>
            </a:r>
            <a:endParaRPr lang="en-US" altLang="zh-CN" sz="24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29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1281953"/>
          </a:xfrm>
          <a:solidFill>
            <a:srgbClr val="00FF00"/>
          </a:solidFill>
        </p:spPr>
        <p:txBody>
          <a:bodyPr>
            <a:normAutofit/>
          </a:bodyPr>
          <a:lstStyle/>
          <a:p>
            <a:pPr marL="342900" indent="-342900"/>
            <a:r>
              <a:rPr lang="en-US" altLang="zh-CN" sz="2800" b="1" dirty="0"/>
              <a:t>Concluding </a:t>
            </a:r>
            <a:r>
              <a:rPr lang="en-US" altLang="zh-CN" sz="2800" b="1" dirty="0" smtClean="0"/>
              <a:t>Word: </a:t>
            </a:r>
            <a:br>
              <a:rPr lang="en-US" altLang="zh-CN" sz="2800" b="1" dirty="0" smtClean="0"/>
            </a:br>
            <a:r>
              <a:rPr lang="en-US" altLang="zh-CN" sz="2800" b="1" dirty="0" smtClean="0"/>
              <a:t>5</a:t>
            </a:r>
            <a:r>
              <a:rPr lang="en-US" altLang="zh-CN" sz="2800" dirty="0" smtClean="0"/>
              <a:t>-development </a:t>
            </a:r>
            <a:r>
              <a:rPr lang="en-US" altLang="zh-CN" sz="2800" dirty="0"/>
              <a:t>stage: </a:t>
            </a:r>
            <a:r>
              <a:rPr lang="en-US" altLang="zh-CN" sz="2800" dirty="0" smtClean="0"/>
              <a:t>“DPCAA” of the SLO</a:t>
            </a:r>
            <a:endParaRPr lang="en-US" altLang="zh-CN" sz="2800" b="1" dirty="0">
              <a:latin typeface="方正姚体" pitchFamily="2" charset="-122"/>
              <a:ea typeface="方正姚体" pitchFamily="2" charset="-122"/>
              <a:cs typeface="Calibri" pitchFamily="34" charset="0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409377" y="1293135"/>
            <a:ext cx="2695591" cy="1449623"/>
          </a:xfrm>
          <a:custGeom>
            <a:avLst/>
            <a:gdLst>
              <a:gd name="connsiteX0" fmla="*/ 0 w 1989651"/>
              <a:gd name="connsiteY0" fmla="*/ 724812 h 1449623"/>
              <a:gd name="connsiteX1" fmla="*/ 994826 w 1989651"/>
              <a:gd name="connsiteY1" fmla="*/ 0 h 1449623"/>
              <a:gd name="connsiteX2" fmla="*/ 1989652 w 1989651"/>
              <a:gd name="connsiteY2" fmla="*/ 724812 h 1449623"/>
              <a:gd name="connsiteX3" fmla="*/ 994826 w 1989651"/>
              <a:gd name="connsiteY3" fmla="*/ 1449624 h 1449623"/>
              <a:gd name="connsiteX4" fmla="*/ 0 w 1989651"/>
              <a:gd name="connsiteY4" fmla="*/ 724812 h 14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651" h="1449623">
                <a:moveTo>
                  <a:pt x="0" y="724812"/>
                </a:moveTo>
                <a:cubicBezTo>
                  <a:pt x="0" y="324509"/>
                  <a:pt x="445399" y="0"/>
                  <a:pt x="994826" y="0"/>
                </a:cubicBezTo>
                <a:cubicBezTo>
                  <a:pt x="1544253" y="0"/>
                  <a:pt x="1989652" y="324509"/>
                  <a:pt x="1989652" y="724812"/>
                </a:cubicBezTo>
                <a:cubicBezTo>
                  <a:pt x="1989652" y="1125115"/>
                  <a:pt x="1544253" y="1449624"/>
                  <a:pt x="994826" y="1449624"/>
                </a:cubicBezTo>
                <a:cubicBezTo>
                  <a:pt x="445399" y="1449624"/>
                  <a:pt x="0" y="1125115"/>
                  <a:pt x="0" y="7248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98" tIns="232612" rIns="311698" bIns="2326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Define the SLO (</a:t>
            </a:r>
            <a:r>
              <a:rPr lang="en-US" sz="1600" b="1" kern="1200" dirty="0" smtClean="0">
                <a:solidFill>
                  <a:srgbClr val="0033CC"/>
                </a:solidFill>
              </a:rPr>
              <a:t>objectives)</a:t>
            </a:r>
            <a:endParaRPr lang="zh-CN" altLang="en-US" sz="1600" b="1" kern="1200" dirty="0">
              <a:solidFill>
                <a:srgbClr val="0033CC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 rot="2160000">
            <a:off x="4749977" y="2406997"/>
            <a:ext cx="722736" cy="489247"/>
          </a:xfrm>
          <a:custGeom>
            <a:avLst/>
            <a:gdLst>
              <a:gd name="connsiteX0" fmla="*/ 0 w 214948"/>
              <a:gd name="connsiteY0" fmla="*/ 97849 h 489247"/>
              <a:gd name="connsiteX1" fmla="*/ 107474 w 214948"/>
              <a:gd name="connsiteY1" fmla="*/ 97849 h 489247"/>
              <a:gd name="connsiteX2" fmla="*/ 107474 w 214948"/>
              <a:gd name="connsiteY2" fmla="*/ 0 h 489247"/>
              <a:gd name="connsiteX3" fmla="*/ 214948 w 214948"/>
              <a:gd name="connsiteY3" fmla="*/ 244624 h 489247"/>
              <a:gd name="connsiteX4" fmla="*/ 107474 w 214948"/>
              <a:gd name="connsiteY4" fmla="*/ 489247 h 489247"/>
              <a:gd name="connsiteX5" fmla="*/ 107474 w 214948"/>
              <a:gd name="connsiteY5" fmla="*/ 391398 h 489247"/>
              <a:gd name="connsiteX6" fmla="*/ 0 w 214948"/>
              <a:gd name="connsiteY6" fmla="*/ 391398 h 489247"/>
              <a:gd name="connsiteX7" fmla="*/ 0 w 214948"/>
              <a:gd name="connsiteY7" fmla="*/ 97849 h 4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948" h="489247">
                <a:moveTo>
                  <a:pt x="0" y="97849"/>
                </a:moveTo>
                <a:lnTo>
                  <a:pt x="107474" y="97849"/>
                </a:lnTo>
                <a:lnTo>
                  <a:pt x="107474" y="0"/>
                </a:lnTo>
                <a:lnTo>
                  <a:pt x="214948" y="244624"/>
                </a:lnTo>
                <a:lnTo>
                  <a:pt x="107474" y="489247"/>
                </a:lnTo>
                <a:lnTo>
                  <a:pt x="107474" y="391398"/>
                </a:lnTo>
                <a:lnTo>
                  <a:pt x="0" y="391398"/>
                </a:lnTo>
                <a:lnTo>
                  <a:pt x="0" y="97849"/>
                </a:ln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7849" rIns="64483" bIns="97848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/>
          </a:p>
        </p:txBody>
      </p:sp>
      <p:sp>
        <p:nvSpPr>
          <p:cNvPr id="7" name="任意多边形 6"/>
          <p:cNvSpPr/>
          <p:nvPr/>
        </p:nvSpPr>
        <p:spPr>
          <a:xfrm>
            <a:off x="4427984" y="3032913"/>
            <a:ext cx="2881638" cy="1449623"/>
          </a:xfrm>
          <a:custGeom>
            <a:avLst/>
            <a:gdLst>
              <a:gd name="connsiteX0" fmla="*/ 0 w 2126974"/>
              <a:gd name="connsiteY0" fmla="*/ 724812 h 1449623"/>
              <a:gd name="connsiteX1" fmla="*/ 1063487 w 2126974"/>
              <a:gd name="connsiteY1" fmla="*/ 0 h 1449623"/>
              <a:gd name="connsiteX2" fmla="*/ 2126974 w 2126974"/>
              <a:gd name="connsiteY2" fmla="*/ 724812 h 1449623"/>
              <a:gd name="connsiteX3" fmla="*/ 1063487 w 2126974"/>
              <a:gd name="connsiteY3" fmla="*/ 1449624 h 1449623"/>
              <a:gd name="connsiteX4" fmla="*/ 0 w 2126974"/>
              <a:gd name="connsiteY4" fmla="*/ 724812 h 14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6974" h="1449623">
                <a:moveTo>
                  <a:pt x="0" y="724812"/>
                </a:moveTo>
                <a:cubicBezTo>
                  <a:pt x="0" y="324509"/>
                  <a:pt x="476139" y="0"/>
                  <a:pt x="1063487" y="0"/>
                </a:cubicBezTo>
                <a:cubicBezTo>
                  <a:pt x="1650835" y="0"/>
                  <a:pt x="2126974" y="324509"/>
                  <a:pt x="2126974" y="724812"/>
                </a:cubicBezTo>
                <a:cubicBezTo>
                  <a:pt x="2126974" y="1125115"/>
                  <a:pt x="1650835" y="1449624"/>
                  <a:pt x="1063487" y="1449624"/>
                </a:cubicBezTo>
                <a:cubicBezTo>
                  <a:pt x="476139" y="1449624"/>
                  <a:pt x="0" y="1125115"/>
                  <a:pt x="0" y="7248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1808" tIns="232612" rIns="331808" bIns="2326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Provide learning opportunities &amp; academic experiences </a:t>
            </a:r>
            <a:r>
              <a:rPr lang="en-US" sz="1600" b="1" kern="1200" dirty="0" smtClean="0">
                <a:solidFill>
                  <a:srgbClr val="0033CC"/>
                </a:solidFill>
              </a:rPr>
              <a:t>(implementation)</a:t>
            </a:r>
            <a:endParaRPr lang="zh-CN" altLang="en-US" sz="1600" b="1" kern="1200" dirty="0">
              <a:solidFill>
                <a:srgbClr val="0033CC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7280000">
            <a:off x="4634783" y="4509552"/>
            <a:ext cx="606736" cy="589549"/>
          </a:xfrm>
          <a:custGeom>
            <a:avLst/>
            <a:gdLst>
              <a:gd name="connsiteX0" fmla="*/ 0 w 364302"/>
              <a:gd name="connsiteY0" fmla="*/ 97849 h 489247"/>
              <a:gd name="connsiteX1" fmla="*/ 182151 w 364302"/>
              <a:gd name="connsiteY1" fmla="*/ 97849 h 489247"/>
              <a:gd name="connsiteX2" fmla="*/ 182151 w 364302"/>
              <a:gd name="connsiteY2" fmla="*/ 0 h 489247"/>
              <a:gd name="connsiteX3" fmla="*/ 364302 w 364302"/>
              <a:gd name="connsiteY3" fmla="*/ 244624 h 489247"/>
              <a:gd name="connsiteX4" fmla="*/ 182151 w 364302"/>
              <a:gd name="connsiteY4" fmla="*/ 489247 h 489247"/>
              <a:gd name="connsiteX5" fmla="*/ 182151 w 364302"/>
              <a:gd name="connsiteY5" fmla="*/ 391398 h 489247"/>
              <a:gd name="connsiteX6" fmla="*/ 0 w 364302"/>
              <a:gd name="connsiteY6" fmla="*/ 391398 h 489247"/>
              <a:gd name="connsiteX7" fmla="*/ 0 w 364302"/>
              <a:gd name="connsiteY7" fmla="*/ 97849 h 4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302" h="489247">
                <a:moveTo>
                  <a:pt x="364302" y="391398"/>
                </a:moveTo>
                <a:lnTo>
                  <a:pt x="182151" y="391398"/>
                </a:lnTo>
                <a:lnTo>
                  <a:pt x="182151" y="489247"/>
                </a:lnTo>
                <a:lnTo>
                  <a:pt x="0" y="244623"/>
                </a:lnTo>
                <a:lnTo>
                  <a:pt x="182151" y="0"/>
                </a:lnTo>
                <a:lnTo>
                  <a:pt x="182151" y="97849"/>
                </a:lnTo>
                <a:lnTo>
                  <a:pt x="364302" y="97849"/>
                </a:lnTo>
                <a:lnTo>
                  <a:pt x="364302" y="391398"/>
                </a:ln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290" tIns="97848" rIns="0" bIns="9784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/>
          </a:p>
        </p:txBody>
      </p:sp>
      <p:sp>
        <p:nvSpPr>
          <p:cNvPr id="9" name="任意多边形 8"/>
          <p:cNvSpPr/>
          <p:nvPr/>
        </p:nvSpPr>
        <p:spPr>
          <a:xfrm>
            <a:off x="4183387" y="5122043"/>
            <a:ext cx="2890985" cy="1449623"/>
          </a:xfrm>
          <a:custGeom>
            <a:avLst/>
            <a:gdLst>
              <a:gd name="connsiteX0" fmla="*/ 0 w 2133874"/>
              <a:gd name="connsiteY0" fmla="*/ 724812 h 1449623"/>
              <a:gd name="connsiteX1" fmla="*/ 1066937 w 2133874"/>
              <a:gd name="connsiteY1" fmla="*/ 0 h 1449623"/>
              <a:gd name="connsiteX2" fmla="*/ 2133874 w 2133874"/>
              <a:gd name="connsiteY2" fmla="*/ 724812 h 1449623"/>
              <a:gd name="connsiteX3" fmla="*/ 1066937 w 2133874"/>
              <a:gd name="connsiteY3" fmla="*/ 1449624 h 1449623"/>
              <a:gd name="connsiteX4" fmla="*/ 0 w 2133874"/>
              <a:gd name="connsiteY4" fmla="*/ 724812 h 14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874" h="1449623">
                <a:moveTo>
                  <a:pt x="0" y="724812"/>
                </a:moveTo>
                <a:cubicBezTo>
                  <a:pt x="0" y="324509"/>
                  <a:pt x="477684" y="0"/>
                  <a:pt x="1066937" y="0"/>
                </a:cubicBezTo>
                <a:cubicBezTo>
                  <a:pt x="1656190" y="0"/>
                  <a:pt x="2133874" y="324509"/>
                  <a:pt x="2133874" y="724812"/>
                </a:cubicBezTo>
                <a:cubicBezTo>
                  <a:pt x="2133874" y="1125115"/>
                  <a:pt x="1656190" y="1449624"/>
                  <a:pt x="1066937" y="1449624"/>
                </a:cubicBezTo>
                <a:cubicBezTo>
                  <a:pt x="477684" y="1449624"/>
                  <a:pt x="0" y="1125115"/>
                  <a:pt x="0" y="7248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819" tIns="232612" rIns="332819" bIns="2326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Collect evidences of the SLO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rgbClr val="0033CC"/>
                </a:solidFill>
              </a:rPr>
              <a:t>(proof)</a:t>
            </a:r>
            <a:endParaRPr lang="zh-CN" altLang="en-US" sz="1600" b="1" kern="1200" dirty="0">
              <a:solidFill>
                <a:srgbClr val="0033CC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278739" y="5804811"/>
            <a:ext cx="956869" cy="489248"/>
          </a:xfrm>
          <a:custGeom>
            <a:avLst/>
            <a:gdLst>
              <a:gd name="connsiteX0" fmla="*/ 0 w 454938"/>
              <a:gd name="connsiteY0" fmla="*/ 97849 h 489247"/>
              <a:gd name="connsiteX1" fmla="*/ 227469 w 454938"/>
              <a:gd name="connsiteY1" fmla="*/ 97849 h 489247"/>
              <a:gd name="connsiteX2" fmla="*/ 227469 w 454938"/>
              <a:gd name="connsiteY2" fmla="*/ 0 h 489247"/>
              <a:gd name="connsiteX3" fmla="*/ 454938 w 454938"/>
              <a:gd name="connsiteY3" fmla="*/ 244624 h 489247"/>
              <a:gd name="connsiteX4" fmla="*/ 227469 w 454938"/>
              <a:gd name="connsiteY4" fmla="*/ 489247 h 489247"/>
              <a:gd name="connsiteX5" fmla="*/ 227469 w 454938"/>
              <a:gd name="connsiteY5" fmla="*/ 391398 h 489247"/>
              <a:gd name="connsiteX6" fmla="*/ 0 w 454938"/>
              <a:gd name="connsiteY6" fmla="*/ 391398 h 489247"/>
              <a:gd name="connsiteX7" fmla="*/ 0 w 454938"/>
              <a:gd name="connsiteY7" fmla="*/ 97849 h 4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938" h="489247">
                <a:moveTo>
                  <a:pt x="454938" y="391398"/>
                </a:moveTo>
                <a:lnTo>
                  <a:pt x="227469" y="391398"/>
                </a:lnTo>
                <a:lnTo>
                  <a:pt x="227469" y="489247"/>
                </a:lnTo>
                <a:lnTo>
                  <a:pt x="0" y="244623"/>
                </a:lnTo>
                <a:lnTo>
                  <a:pt x="227469" y="0"/>
                </a:lnTo>
                <a:lnTo>
                  <a:pt x="227469" y="97849"/>
                </a:lnTo>
                <a:lnTo>
                  <a:pt x="454938" y="97849"/>
                </a:lnTo>
                <a:lnTo>
                  <a:pt x="454938" y="391398"/>
                </a:ln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6481" tIns="97850" rIns="0" bIns="9784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/>
          </a:p>
        </p:txBody>
      </p:sp>
      <p:sp>
        <p:nvSpPr>
          <p:cNvPr id="11" name="任意多边形 10"/>
          <p:cNvSpPr/>
          <p:nvPr/>
        </p:nvSpPr>
        <p:spPr>
          <a:xfrm>
            <a:off x="700729" y="5324623"/>
            <a:ext cx="2467072" cy="1449623"/>
          </a:xfrm>
          <a:custGeom>
            <a:avLst/>
            <a:gdLst>
              <a:gd name="connsiteX0" fmla="*/ 0 w 1592034"/>
              <a:gd name="connsiteY0" fmla="*/ 724812 h 1449623"/>
              <a:gd name="connsiteX1" fmla="*/ 796017 w 1592034"/>
              <a:gd name="connsiteY1" fmla="*/ 0 h 1449623"/>
              <a:gd name="connsiteX2" fmla="*/ 1592034 w 1592034"/>
              <a:gd name="connsiteY2" fmla="*/ 724812 h 1449623"/>
              <a:gd name="connsiteX3" fmla="*/ 796017 w 1592034"/>
              <a:gd name="connsiteY3" fmla="*/ 1449624 h 1449623"/>
              <a:gd name="connsiteX4" fmla="*/ 0 w 1592034"/>
              <a:gd name="connsiteY4" fmla="*/ 724812 h 14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034" h="1449623">
                <a:moveTo>
                  <a:pt x="0" y="724812"/>
                </a:moveTo>
                <a:cubicBezTo>
                  <a:pt x="0" y="324509"/>
                  <a:pt x="356389" y="0"/>
                  <a:pt x="796017" y="0"/>
                </a:cubicBezTo>
                <a:cubicBezTo>
                  <a:pt x="1235645" y="0"/>
                  <a:pt x="1592034" y="324509"/>
                  <a:pt x="1592034" y="724812"/>
                </a:cubicBezTo>
                <a:cubicBezTo>
                  <a:pt x="1592034" y="1125115"/>
                  <a:pt x="1235645" y="1449624"/>
                  <a:pt x="796017" y="1449624"/>
                </a:cubicBezTo>
                <a:cubicBezTo>
                  <a:pt x="356389" y="1449624"/>
                  <a:pt x="0" y="1125115"/>
                  <a:pt x="0" y="7248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3468" tIns="232612" rIns="253468" bIns="2326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Assess the SLO </a:t>
            </a:r>
            <a:r>
              <a:rPr lang="en-US" sz="1600" b="1" kern="1200" dirty="0" smtClean="0">
                <a:solidFill>
                  <a:srgbClr val="0033CC"/>
                </a:solidFill>
              </a:rPr>
              <a:t>(assessment)</a:t>
            </a:r>
            <a:endParaRPr lang="zh-CN" altLang="en-US" sz="1600" b="1" kern="1200" dirty="0">
              <a:solidFill>
                <a:srgbClr val="0033CC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4320000">
            <a:off x="1337380" y="4455861"/>
            <a:ext cx="483624" cy="589551"/>
          </a:xfrm>
          <a:custGeom>
            <a:avLst/>
            <a:gdLst>
              <a:gd name="connsiteX0" fmla="*/ 0 w 370842"/>
              <a:gd name="connsiteY0" fmla="*/ 97849 h 489247"/>
              <a:gd name="connsiteX1" fmla="*/ 185421 w 370842"/>
              <a:gd name="connsiteY1" fmla="*/ 97849 h 489247"/>
              <a:gd name="connsiteX2" fmla="*/ 185421 w 370842"/>
              <a:gd name="connsiteY2" fmla="*/ 0 h 489247"/>
              <a:gd name="connsiteX3" fmla="*/ 370842 w 370842"/>
              <a:gd name="connsiteY3" fmla="*/ 244624 h 489247"/>
              <a:gd name="connsiteX4" fmla="*/ 185421 w 370842"/>
              <a:gd name="connsiteY4" fmla="*/ 489247 h 489247"/>
              <a:gd name="connsiteX5" fmla="*/ 185421 w 370842"/>
              <a:gd name="connsiteY5" fmla="*/ 391398 h 489247"/>
              <a:gd name="connsiteX6" fmla="*/ 0 w 370842"/>
              <a:gd name="connsiteY6" fmla="*/ 391398 h 489247"/>
              <a:gd name="connsiteX7" fmla="*/ 0 w 370842"/>
              <a:gd name="connsiteY7" fmla="*/ 97849 h 4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842" h="489247">
                <a:moveTo>
                  <a:pt x="370842" y="391398"/>
                </a:moveTo>
                <a:lnTo>
                  <a:pt x="185421" y="391398"/>
                </a:lnTo>
                <a:lnTo>
                  <a:pt x="185421" y="489247"/>
                </a:lnTo>
                <a:lnTo>
                  <a:pt x="0" y="244623"/>
                </a:lnTo>
                <a:lnTo>
                  <a:pt x="185421" y="0"/>
                </a:lnTo>
                <a:lnTo>
                  <a:pt x="185421" y="97849"/>
                </a:lnTo>
                <a:lnTo>
                  <a:pt x="370842" y="97849"/>
                </a:lnTo>
                <a:lnTo>
                  <a:pt x="370842" y="391398"/>
                </a:ln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253" tIns="97849" rIns="0" bIns="9784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/>
          </a:p>
        </p:txBody>
      </p:sp>
      <p:sp>
        <p:nvSpPr>
          <p:cNvPr id="13" name="任意多边形 12"/>
          <p:cNvSpPr/>
          <p:nvPr/>
        </p:nvSpPr>
        <p:spPr>
          <a:xfrm>
            <a:off x="427361" y="2942415"/>
            <a:ext cx="2467550" cy="1449623"/>
          </a:xfrm>
          <a:custGeom>
            <a:avLst/>
            <a:gdLst>
              <a:gd name="connsiteX0" fmla="*/ 0 w 2194729"/>
              <a:gd name="connsiteY0" fmla="*/ 724812 h 1449623"/>
              <a:gd name="connsiteX1" fmla="*/ 1097365 w 2194729"/>
              <a:gd name="connsiteY1" fmla="*/ 0 h 1449623"/>
              <a:gd name="connsiteX2" fmla="*/ 2194730 w 2194729"/>
              <a:gd name="connsiteY2" fmla="*/ 724812 h 1449623"/>
              <a:gd name="connsiteX3" fmla="*/ 1097365 w 2194729"/>
              <a:gd name="connsiteY3" fmla="*/ 1449624 h 1449623"/>
              <a:gd name="connsiteX4" fmla="*/ 0 w 2194729"/>
              <a:gd name="connsiteY4" fmla="*/ 724812 h 144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729" h="1449623">
                <a:moveTo>
                  <a:pt x="0" y="724812"/>
                </a:moveTo>
                <a:cubicBezTo>
                  <a:pt x="0" y="324509"/>
                  <a:pt x="491307" y="0"/>
                  <a:pt x="1097365" y="0"/>
                </a:cubicBezTo>
                <a:cubicBezTo>
                  <a:pt x="1703423" y="0"/>
                  <a:pt x="2194730" y="324509"/>
                  <a:pt x="2194730" y="724812"/>
                </a:cubicBezTo>
                <a:cubicBezTo>
                  <a:pt x="2194730" y="1125115"/>
                  <a:pt x="1703423" y="1449624"/>
                  <a:pt x="1097365" y="1449624"/>
                </a:cubicBezTo>
                <a:cubicBezTo>
                  <a:pt x="491307" y="1449624"/>
                  <a:pt x="0" y="1125115"/>
                  <a:pt x="0" y="7248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731" tIns="232612" rIns="341731" bIns="2326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chemeClr val="tx1"/>
                </a:solidFill>
              </a:rPr>
              <a:t>Adopt the SLO to improve future academic experiences </a:t>
            </a:r>
            <a:r>
              <a:rPr lang="en-US" sz="1600" b="1" kern="1200" dirty="0" smtClean="0">
                <a:solidFill>
                  <a:srgbClr val="0033CC"/>
                </a:solidFill>
              </a:rPr>
              <a:t>(improvement)</a:t>
            </a:r>
            <a:endParaRPr lang="zh-CN" altLang="en-US" sz="1600" b="1" kern="1200" dirty="0">
              <a:solidFill>
                <a:srgbClr val="0033CC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19440000">
            <a:off x="2010306" y="2410905"/>
            <a:ext cx="709435" cy="489247"/>
          </a:xfrm>
          <a:custGeom>
            <a:avLst/>
            <a:gdLst>
              <a:gd name="connsiteX0" fmla="*/ 0 w 208018"/>
              <a:gd name="connsiteY0" fmla="*/ 97849 h 489247"/>
              <a:gd name="connsiteX1" fmla="*/ 104009 w 208018"/>
              <a:gd name="connsiteY1" fmla="*/ 97849 h 489247"/>
              <a:gd name="connsiteX2" fmla="*/ 104009 w 208018"/>
              <a:gd name="connsiteY2" fmla="*/ 0 h 489247"/>
              <a:gd name="connsiteX3" fmla="*/ 208018 w 208018"/>
              <a:gd name="connsiteY3" fmla="*/ 244624 h 489247"/>
              <a:gd name="connsiteX4" fmla="*/ 104009 w 208018"/>
              <a:gd name="connsiteY4" fmla="*/ 489247 h 489247"/>
              <a:gd name="connsiteX5" fmla="*/ 104009 w 208018"/>
              <a:gd name="connsiteY5" fmla="*/ 391398 h 489247"/>
              <a:gd name="connsiteX6" fmla="*/ 0 w 208018"/>
              <a:gd name="connsiteY6" fmla="*/ 391398 h 489247"/>
              <a:gd name="connsiteX7" fmla="*/ 0 w 208018"/>
              <a:gd name="connsiteY7" fmla="*/ 97849 h 48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18" h="489247">
                <a:moveTo>
                  <a:pt x="0" y="97849"/>
                </a:moveTo>
                <a:lnTo>
                  <a:pt x="104009" y="97849"/>
                </a:lnTo>
                <a:lnTo>
                  <a:pt x="104009" y="0"/>
                </a:lnTo>
                <a:lnTo>
                  <a:pt x="208018" y="244624"/>
                </a:lnTo>
                <a:lnTo>
                  <a:pt x="104009" y="489247"/>
                </a:lnTo>
                <a:lnTo>
                  <a:pt x="104009" y="391398"/>
                </a:lnTo>
                <a:lnTo>
                  <a:pt x="0" y="391398"/>
                </a:lnTo>
                <a:lnTo>
                  <a:pt x="0" y="97849"/>
                </a:ln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7848" rIns="62405" bIns="97849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300" kern="1200"/>
          </a:p>
        </p:txBody>
      </p:sp>
    </p:spTree>
    <p:extLst>
      <p:ext uri="{BB962C8B-B14F-4D97-AF65-F5344CB8AC3E}">
        <p14:creationId xmlns:p14="http://schemas.microsoft.com/office/powerpoint/2010/main" val="16103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ChangeArrowheads="1"/>
          </p:cNvSpPr>
          <p:nvPr/>
        </p:nvSpPr>
        <p:spPr bwMode="auto">
          <a:xfrm>
            <a:off x="12144" y="-2472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23" name="AutoShape 3"/>
          <p:cNvSpPr>
            <a:spLocks noChangeArrowheads="1"/>
          </p:cNvSpPr>
          <p:nvPr/>
        </p:nvSpPr>
        <p:spPr bwMode="auto">
          <a:xfrm>
            <a:off x="1970088" y="833438"/>
            <a:ext cx="5157787" cy="5192712"/>
          </a:xfrm>
          <a:custGeom>
            <a:avLst/>
            <a:gdLst>
              <a:gd name="G0" fmla="+- 2827 0 0"/>
              <a:gd name="G1" fmla="+- 21600 0 2827"/>
              <a:gd name="G2" fmla="+- 21600 0 2827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827" y="10800"/>
                </a:moveTo>
                <a:cubicBezTo>
                  <a:pt x="2827" y="15203"/>
                  <a:pt x="6397" y="18773"/>
                  <a:pt x="10800" y="18773"/>
                </a:cubicBezTo>
                <a:cubicBezTo>
                  <a:pt x="15203" y="18773"/>
                  <a:pt x="18773" y="15203"/>
                  <a:pt x="18773" y="10800"/>
                </a:cubicBezTo>
                <a:cubicBezTo>
                  <a:pt x="18773" y="6397"/>
                  <a:pt x="15203" y="2827"/>
                  <a:pt x="10800" y="2827"/>
                </a:cubicBezTo>
                <a:cubicBezTo>
                  <a:pt x="6397" y="2827"/>
                  <a:pt x="2827" y="6397"/>
                  <a:pt x="2827" y="10800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24" name="Oval 4"/>
          <p:cNvSpPr>
            <a:spLocks noChangeArrowheads="1"/>
          </p:cNvSpPr>
          <p:nvPr/>
        </p:nvSpPr>
        <p:spPr bwMode="auto">
          <a:xfrm>
            <a:off x="4414838" y="1128713"/>
            <a:ext cx="287337" cy="287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7125" name="Oval 5"/>
          <p:cNvSpPr>
            <a:spLocks noChangeArrowheads="1"/>
          </p:cNvSpPr>
          <p:nvPr/>
        </p:nvSpPr>
        <p:spPr bwMode="auto">
          <a:xfrm>
            <a:off x="1408113" y="2355850"/>
            <a:ext cx="2159000" cy="21590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AU" altLang="zh-CN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rPr>
              <a:t>I</a:t>
            </a:r>
            <a:r>
              <a:rPr lang="en-AU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rPr>
              <a:t> </a:t>
            </a:r>
          </a:p>
          <a:p>
            <a:pPr algn="ctr"/>
            <a:r>
              <a:rPr lang="en-AU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rPr>
              <a:t>(Improvement)</a:t>
            </a:r>
          </a:p>
          <a:p>
            <a:pPr algn="ctr"/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57126" name="Oval 6"/>
          <p:cNvSpPr>
            <a:spLocks noChangeArrowheads="1"/>
          </p:cNvSpPr>
          <p:nvPr/>
        </p:nvSpPr>
        <p:spPr bwMode="auto">
          <a:xfrm>
            <a:off x="3500438" y="4414838"/>
            <a:ext cx="2159000" cy="21590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AU" altLang="zh-CN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rPr>
              <a:t>R</a:t>
            </a:r>
          </a:p>
          <a:p>
            <a:pPr algn="ctr"/>
            <a:r>
              <a:rPr lang="en-AU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rPr>
              <a:t>(Results)</a:t>
            </a:r>
          </a:p>
          <a:p>
            <a:pPr algn="ctr"/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57127" name="Oval 7"/>
          <p:cNvSpPr>
            <a:spLocks noChangeArrowheads="1"/>
          </p:cNvSpPr>
          <p:nvPr/>
        </p:nvSpPr>
        <p:spPr bwMode="auto">
          <a:xfrm>
            <a:off x="5551488" y="2355850"/>
            <a:ext cx="2159000" cy="21590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AU" altLang="zh-CN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rPr>
              <a:t>D</a:t>
            </a:r>
          </a:p>
          <a:p>
            <a:pPr algn="ctr"/>
            <a:r>
              <a:rPr lang="en-AU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rPr>
              <a:t>(Deployment)</a:t>
            </a:r>
          </a:p>
          <a:p>
            <a:pPr algn="ctr"/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57128" name="Oval 8"/>
          <p:cNvSpPr>
            <a:spLocks noChangeArrowheads="1"/>
          </p:cNvSpPr>
          <p:nvPr/>
        </p:nvSpPr>
        <p:spPr bwMode="auto">
          <a:xfrm>
            <a:off x="3500438" y="311150"/>
            <a:ext cx="2159000" cy="2159000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AU" altLang="zh-CN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rPr>
              <a:t>A</a:t>
            </a:r>
          </a:p>
          <a:p>
            <a:pPr algn="ctr"/>
            <a:r>
              <a:rPr lang="en-AU" altLang="zh-CN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charset="-122"/>
              </a:rPr>
              <a:t>(Approach)</a:t>
            </a:r>
          </a:p>
          <a:p>
            <a:pPr algn="ctr"/>
            <a:endParaRPr lang="en-US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" descr="C:\Users\jagannath\Desktop\Int conf naac\logo.jpg"/>
          <p:cNvPicPr>
            <a:picLocks noGrp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52936"/>
            <a:ext cx="1843584" cy="102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550" y="-24720"/>
            <a:ext cx="916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APQL: a Continuous Quality Improvement Cycle</a:t>
            </a:r>
            <a:endParaRPr lang="zh-CN" altLang="en-US" sz="3200" i="1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i1138.photobucket.com/albums/n535/gadhadada/thank_you_emoticon-vi_zps9b686aa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36663"/>
            <a:ext cx="3007727" cy="112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" y="6247711"/>
            <a:ext cx="3744417" cy="58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0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0624 C 0.13403 -0.00624 0.24462 0.13827 0.24462 0.31723 C 0.24462 0.49665 0.13403 0.64393 2.5E-6 0.64393 C -0.13351 0.64393 -0.24132 0.49665 -0.24132 0.31723 C -0.24132 0.13827 -0.13351 -0.00624 2.5E-6 -0.00624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15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35955"/>
          </a:xfrm>
        </p:spPr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APQN Quality Label: 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sz="2800" b="1" dirty="0" smtClean="0"/>
              <a:t>Accreditation </a:t>
            </a:r>
            <a:r>
              <a:rPr lang="en-US" altLang="zh-CN" sz="2800" b="1" dirty="0"/>
              <a:t>of </a:t>
            </a:r>
            <a:r>
              <a:rPr lang="en-US" altLang="zh-CN" sz="2800" b="1" dirty="0">
                <a:solidFill>
                  <a:srgbClr val="FF0000"/>
                </a:solidFill>
              </a:rPr>
              <a:t>Student Learning Outcomes(SLOs)</a:t>
            </a:r>
            <a:endParaRPr lang="en-US" altLang="zh-CN" sz="2800" b="1" dirty="0">
              <a:solidFill>
                <a:schemeClr val="tx1"/>
              </a:solidFill>
            </a:endParaRPr>
          </a:p>
        </p:txBody>
      </p:sp>
      <p:sp>
        <p:nvSpPr>
          <p:cNvPr id="4" name="MH_Entry_2">
            <a:hlinkClick r:id="rId8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1319402" y="2564904"/>
            <a:ext cx="6921695" cy="863466"/>
          </a:xfrm>
          <a:prstGeom prst="rect">
            <a:avLst/>
          </a:prstGeom>
          <a:solidFill>
            <a:srgbClr val="00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 Narrow" pitchFamily="34" charset="0"/>
                <a:cs typeface="Calibri" pitchFamily="34" charset="0"/>
              </a:rPr>
              <a:t>1</a:t>
            </a:r>
            <a:r>
              <a:rPr lang="en-US" altLang="zh-CN" sz="2800" b="1" dirty="0" smtClean="0">
                <a:solidFill>
                  <a:schemeClr val="tx1"/>
                </a:solidFill>
                <a:latin typeface="Arial Narrow" pitchFamily="34" charset="0"/>
                <a:cs typeface="Calibri" pitchFamily="34" charset="0"/>
              </a:rPr>
              <a:t>. </a:t>
            </a:r>
            <a:r>
              <a:rPr lang="en-US" altLang="zh-CN" sz="2800" b="1" dirty="0">
                <a:solidFill>
                  <a:schemeClr val="tx1"/>
                </a:solidFill>
                <a:latin typeface="Arial Narrow" pitchFamily="34" charset="0"/>
                <a:cs typeface="Calibri" pitchFamily="34" charset="0"/>
              </a:rPr>
              <a:t>Development trend of global assessment of the SLO</a:t>
            </a:r>
          </a:p>
        </p:txBody>
      </p:sp>
      <p:cxnSp>
        <p:nvCxnSpPr>
          <p:cNvPr id="5" name="MH_Others_1"/>
          <p:cNvCxnSpPr/>
          <p:nvPr>
            <p:custDataLst>
              <p:tags r:id="rId2"/>
            </p:custDataLst>
          </p:nvPr>
        </p:nvCxnSpPr>
        <p:spPr>
          <a:xfrm>
            <a:off x="1269590" y="1881057"/>
            <a:ext cx="0" cy="4801042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s_2"/>
          <p:cNvSpPr txBox="1"/>
          <p:nvPr>
            <p:custDataLst>
              <p:tags r:id="rId3"/>
            </p:custDataLst>
          </p:nvPr>
        </p:nvSpPr>
        <p:spPr>
          <a:xfrm>
            <a:off x="283026" y="2096410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 b="1" dirty="0" smtClean="0">
                <a:solidFill>
                  <a:srgbClr val="FF0000"/>
                </a:solidFill>
                <a:latin typeface="Calibri" pitchFamily="34" charset="0"/>
                <a:ea typeface="华文细黑" panose="02010600040101010101" pitchFamily="2" charset="-122"/>
                <a:cs typeface="Calibri" pitchFamily="34" charset="0"/>
              </a:rPr>
              <a:t>C</a:t>
            </a:r>
            <a:endParaRPr lang="zh-CN" altLang="en-US" sz="4400" b="1" dirty="0">
              <a:solidFill>
                <a:srgbClr val="FF0000"/>
              </a:solidFill>
              <a:latin typeface="Calibri" pitchFamily="34" charset="0"/>
              <a:ea typeface="华文细黑" panose="02010600040101010101" pitchFamily="2" charset="-122"/>
              <a:cs typeface="Calibri" pitchFamily="34" charset="0"/>
            </a:endParaRPr>
          </a:p>
        </p:txBody>
      </p:sp>
      <p:sp>
        <p:nvSpPr>
          <p:cNvPr id="7" name="MH_Others_4"/>
          <p:cNvSpPr/>
          <p:nvPr>
            <p:custDataLst>
              <p:tags r:id="rId4"/>
            </p:custDataLst>
          </p:nvPr>
        </p:nvSpPr>
        <p:spPr>
          <a:xfrm>
            <a:off x="511785" y="2847915"/>
            <a:ext cx="615553" cy="2286367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b="1" spc="500" dirty="0">
                <a:solidFill>
                  <a:srgbClr val="FF0000"/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ONTENTS</a:t>
            </a:r>
            <a:endParaRPr lang="zh-CN" altLang="en-US" sz="2800" b="1" spc="500" dirty="0">
              <a:solidFill>
                <a:srgbClr val="FF0000"/>
              </a:solidFill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</p:txBody>
      </p:sp>
      <p:sp>
        <p:nvSpPr>
          <p:cNvPr id="8" name="MH_Entry_2">
            <a:hlinkClick r:id="rId8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1337527" y="3717032"/>
            <a:ext cx="7140277" cy="884527"/>
          </a:xfrm>
          <a:prstGeom prst="rect">
            <a:avLst/>
          </a:prstGeom>
          <a:solidFill>
            <a:srgbClr val="00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 Narrow" pitchFamily="34" charset="0"/>
                <a:cs typeface="Calibri" pitchFamily="34" charset="0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Arial Narrow" pitchFamily="34" charset="0"/>
                <a:cs typeface="Calibri" pitchFamily="34" charset="0"/>
              </a:rPr>
              <a:t>. </a:t>
            </a:r>
            <a:r>
              <a:rPr lang="en-US" altLang="zh-CN" sz="2800" b="1" dirty="0">
                <a:solidFill>
                  <a:schemeClr val="tx1"/>
                </a:solidFill>
                <a:latin typeface="Arial Narrow" pitchFamily="34" charset="0"/>
                <a:cs typeface="Calibri" pitchFamily="34" charset="0"/>
              </a:rPr>
              <a:t>Asia-Pacific Quality Label: Student Learning Outcome” (APQL-SLO)</a:t>
            </a:r>
            <a:endParaRPr lang="zh-CN" altLang="zh-CN" sz="2800" b="1" dirty="0">
              <a:solidFill>
                <a:schemeClr val="tx1"/>
              </a:solidFill>
              <a:latin typeface="Arial Narrow" pitchFamily="34" charset="0"/>
              <a:cs typeface="Calibri" pitchFamily="34" charset="0"/>
            </a:endParaRPr>
          </a:p>
        </p:txBody>
      </p:sp>
      <p:sp>
        <p:nvSpPr>
          <p:cNvPr id="9" name="MH_Entry_2">
            <a:hlinkClick r:id="rId8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1304888" y="5007273"/>
            <a:ext cx="7140277" cy="884527"/>
          </a:xfrm>
          <a:prstGeom prst="rect">
            <a:avLst/>
          </a:prstGeom>
          <a:solidFill>
            <a:srgbClr val="00FF00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Arial Narrow" pitchFamily="34" charset="0"/>
                <a:cs typeface="Calibri" pitchFamily="34" charset="0"/>
              </a:rPr>
              <a:t>3</a:t>
            </a:r>
            <a:r>
              <a:rPr lang="en-US" altLang="zh-CN" sz="2800" b="1" dirty="0" smtClean="0">
                <a:solidFill>
                  <a:schemeClr val="tx1"/>
                </a:solidFill>
                <a:latin typeface="Arial Narrow" pitchFamily="34" charset="0"/>
                <a:cs typeface="Calibri" pitchFamily="34" charset="0"/>
              </a:rPr>
              <a:t>. </a:t>
            </a:r>
            <a:r>
              <a:rPr lang="en-US" altLang="zh-CN" sz="2800" b="1" dirty="0">
                <a:solidFill>
                  <a:schemeClr val="tx1"/>
                </a:solidFill>
                <a:latin typeface="Arial Narrow" pitchFamily="34" charset="0"/>
                <a:ea typeface="Arial Unicode MS" pitchFamily="34" charset="-122"/>
                <a:cs typeface="Arial Unicode MS" pitchFamily="34" charset="-122"/>
              </a:rPr>
              <a:t>5 characteristics of the APQL-SLO </a:t>
            </a:r>
          </a:p>
        </p:txBody>
      </p:sp>
    </p:spTree>
    <p:extLst>
      <p:ext uri="{BB962C8B-B14F-4D97-AF65-F5344CB8AC3E}">
        <p14:creationId xmlns:p14="http://schemas.microsoft.com/office/powerpoint/2010/main" val="14325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152400" y="1052736"/>
            <a:ext cx="8991600" cy="5774784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endParaRPr lang="en-US" altLang="zh-CN" sz="2400" dirty="0" smtClean="0"/>
          </a:p>
          <a:p>
            <a:r>
              <a:rPr lang="en-US" altLang="zh-CN" sz="2400" dirty="0" smtClean="0"/>
              <a:t>The </a:t>
            </a:r>
            <a:r>
              <a:rPr lang="en-US" altLang="zh-CN" sz="2400" dirty="0"/>
              <a:t>university is </a:t>
            </a:r>
            <a:r>
              <a:rPr lang="en-US" altLang="zh-CN" sz="2400" dirty="0">
                <a:solidFill>
                  <a:srgbClr val="FF0000"/>
                </a:solidFill>
              </a:rPr>
              <a:t>not a magic box </a:t>
            </a:r>
            <a:r>
              <a:rPr lang="en-US" altLang="zh-CN" sz="2400" dirty="0"/>
              <a:t>where a group of qualified graduates can spontaneously come out after a 4-year study. </a:t>
            </a:r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What </a:t>
            </a:r>
            <a:r>
              <a:rPr lang="en-US" altLang="zh-CN" sz="2400" dirty="0">
                <a:solidFill>
                  <a:srgbClr val="FF0000"/>
                </a:solidFill>
              </a:rPr>
              <a:t>experience </a:t>
            </a:r>
            <a:r>
              <a:rPr lang="en-US" altLang="zh-CN" sz="2400" dirty="0"/>
              <a:t>did students learn during the 4 years of university learning? </a:t>
            </a:r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What </a:t>
            </a:r>
            <a:r>
              <a:rPr lang="en-US" altLang="zh-CN" sz="2400" dirty="0">
                <a:solidFill>
                  <a:srgbClr val="FF0000"/>
                </a:solidFill>
              </a:rPr>
              <a:t>kind of learning achievements </a:t>
            </a:r>
            <a:r>
              <a:rPr lang="en-US" altLang="zh-CN" sz="2400" dirty="0"/>
              <a:t>have they obtained</a:t>
            </a:r>
            <a:r>
              <a:rPr lang="en-US" altLang="zh-CN" sz="2400" dirty="0" smtClean="0"/>
              <a:t>?</a:t>
            </a:r>
          </a:p>
          <a:p>
            <a:r>
              <a:rPr lang="en-US" altLang="zh-CN" sz="2400" dirty="0" smtClean="0"/>
              <a:t> </a:t>
            </a:r>
            <a:r>
              <a:rPr lang="en-US" altLang="zh-CN" sz="2400" dirty="0"/>
              <a:t>Have </a:t>
            </a:r>
            <a:r>
              <a:rPr lang="en-US" altLang="zh-CN" sz="2400" dirty="0">
                <a:solidFill>
                  <a:srgbClr val="FF0000"/>
                </a:solidFill>
              </a:rPr>
              <a:t>the expected goals </a:t>
            </a:r>
            <a:r>
              <a:rPr lang="en-US" altLang="zh-CN" sz="2400" dirty="0"/>
              <a:t>of the programs been achieved? </a:t>
            </a:r>
            <a:endParaRPr lang="en-US" altLang="zh-CN" sz="2400" dirty="0" smtClean="0"/>
          </a:p>
          <a:p>
            <a:r>
              <a:rPr lang="en-US" altLang="zh-CN" sz="2400" dirty="0" smtClean="0"/>
              <a:t>How </a:t>
            </a:r>
            <a:r>
              <a:rPr lang="en-US" altLang="zh-CN" sz="2400" dirty="0"/>
              <a:t>can we </a:t>
            </a:r>
            <a:r>
              <a:rPr lang="en-US" altLang="zh-CN" sz="2400" dirty="0">
                <a:solidFill>
                  <a:srgbClr val="FF0000"/>
                </a:solidFill>
              </a:rPr>
              <a:t>evaluate a qualified university graduate</a:t>
            </a:r>
            <a:r>
              <a:rPr lang="en-US" altLang="zh-CN" sz="2400" dirty="0" smtClean="0"/>
              <a:t>?”</a:t>
            </a:r>
          </a:p>
          <a:p>
            <a:r>
              <a:rPr lang="en-US" altLang="zh-CN" sz="2400" dirty="0" smtClean="0"/>
              <a:t>Based </a:t>
            </a:r>
            <a:r>
              <a:rPr lang="en-US" altLang="zh-CN" sz="2400" dirty="0"/>
              <a:t>on the </a:t>
            </a:r>
            <a:r>
              <a:rPr lang="en-US" altLang="zh-CN" sz="2400" dirty="0" smtClean="0"/>
              <a:t>theoretical &amp; practical </a:t>
            </a:r>
            <a:r>
              <a:rPr lang="en-US" altLang="zh-CN" sz="2400" dirty="0"/>
              <a:t>experiences of international organizations in assessing students’ learning </a:t>
            </a:r>
            <a:r>
              <a:rPr lang="en-US" altLang="zh-CN" sz="2400" dirty="0" smtClean="0"/>
              <a:t>outcome (SLO) </a:t>
            </a:r>
            <a:r>
              <a:rPr lang="en-US" altLang="zh-CN" sz="2400" dirty="0"/>
              <a:t>such as </a:t>
            </a:r>
            <a:r>
              <a:rPr lang="en-US" altLang="zh-CN" sz="2400" dirty="0" smtClean="0">
                <a:solidFill>
                  <a:srgbClr val="FF0000"/>
                </a:solidFill>
              </a:rPr>
              <a:t>CHEA </a:t>
            </a:r>
            <a:r>
              <a:rPr lang="en-US" altLang="zh-CN" sz="2400" dirty="0">
                <a:solidFill>
                  <a:srgbClr val="FF0000"/>
                </a:solidFill>
              </a:rPr>
              <a:t>International Quality Group </a:t>
            </a:r>
            <a:r>
              <a:rPr lang="en-US" altLang="zh-CN" sz="2400" dirty="0"/>
              <a:t>(CIQG), </a:t>
            </a:r>
            <a:r>
              <a:rPr lang="en-US" altLang="zh-CN" sz="2400" dirty="0" smtClean="0"/>
              <a:t>APQN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has launched the initiative of “</a:t>
            </a:r>
            <a:r>
              <a:rPr lang="en-US" altLang="zh-CN" sz="2400" dirty="0">
                <a:solidFill>
                  <a:srgbClr val="FF0000"/>
                </a:solidFill>
              </a:rPr>
              <a:t>Asia-Pacific Quality Label: Student Learning </a:t>
            </a:r>
            <a:r>
              <a:rPr lang="en-US" altLang="zh-CN" sz="2400" dirty="0" smtClean="0">
                <a:solidFill>
                  <a:srgbClr val="FF0000"/>
                </a:solidFill>
              </a:rPr>
              <a:t>outcome” </a:t>
            </a:r>
            <a:r>
              <a:rPr lang="en-US" altLang="zh-CN" sz="2400" dirty="0">
                <a:solidFill>
                  <a:srgbClr val="FF0000"/>
                </a:solidFill>
              </a:rPr>
              <a:t>(</a:t>
            </a:r>
            <a:r>
              <a:rPr lang="en-US" altLang="zh-CN" sz="2400" dirty="0" smtClean="0">
                <a:solidFill>
                  <a:srgbClr val="FF0000"/>
                </a:solidFill>
              </a:rPr>
              <a:t>APQL-SLO</a:t>
            </a:r>
            <a:r>
              <a:rPr lang="en-US" altLang="zh-CN" sz="2400" dirty="0" smtClean="0"/>
              <a:t>)</a:t>
            </a:r>
            <a:endParaRPr lang="zh-CN" altLang="en-US" sz="24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895273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latin typeface="Arial Narrow" pitchFamily="34" charset="0"/>
                <a:cs typeface="Calibri" pitchFamily="34" charset="0"/>
              </a:rPr>
              <a:t>Introduction to APQL</a:t>
            </a:r>
            <a:br>
              <a:rPr lang="en-US" altLang="zh-CN" b="1" dirty="0" smtClean="0">
                <a:latin typeface="Arial Narrow" pitchFamily="34" charset="0"/>
                <a:cs typeface="Calibri" pitchFamily="34" charset="0"/>
              </a:rPr>
            </a:br>
            <a:r>
              <a:rPr lang="en-US" altLang="zh-CN" b="1" dirty="0" smtClean="0">
                <a:latin typeface="Arial Narrow" pitchFamily="34" charset="0"/>
                <a:cs typeface="Calibri" pitchFamily="34" charset="0"/>
              </a:rPr>
              <a:t> on </a:t>
            </a:r>
            <a:r>
              <a:rPr lang="en-US" altLang="zh-CN" b="1" dirty="0" smtClean="0"/>
              <a:t>International </a:t>
            </a:r>
            <a:r>
              <a:rPr lang="en-US" altLang="zh-CN" b="1" dirty="0"/>
              <a:t>Accreditation of 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SLO</a:t>
            </a:r>
            <a:r>
              <a:rPr lang="en-US" altLang="zh-CN" b="1" dirty="0" smtClean="0">
                <a:latin typeface="Arial Narrow" pitchFamily="34" charset="0"/>
                <a:cs typeface="Calibri" pitchFamily="34" charset="0"/>
              </a:rPr>
              <a:t> </a:t>
            </a:r>
            <a:endParaRPr lang="zh-CN" altLang="zh-CN" b="1" dirty="0"/>
          </a:p>
        </p:txBody>
      </p:sp>
    </p:spTree>
    <p:extLst>
      <p:ext uri="{BB962C8B-B14F-4D97-AF65-F5344CB8AC3E}">
        <p14:creationId xmlns:p14="http://schemas.microsoft.com/office/powerpoint/2010/main" val="1561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zh-CN" sz="2400" b="1" dirty="0"/>
              <a:t>In 1979,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Eisner</a:t>
            </a:r>
            <a:r>
              <a:rPr lang="en-US" altLang="zh-CN" sz="2400" b="1" dirty="0" smtClean="0"/>
              <a:t> </a:t>
            </a:r>
            <a:r>
              <a:rPr lang="en-US" altLang="zh-CN" sz="2400" b="1" dirty="0"/>
              <a:t>proposed  “the </a:t>
            </a:r>
            <a:r>
              <a:rPr lang="en-US" altLang="zh-CN" sz="2400" b="1" dirty="0" smtClean="0"/>
              <a:t>SLO” </a:t>
            </a:r>
            <a:r>
              <a:rPr lang="en-US" altLang="zh-CN" sz="2400" b="1" dirty="0"/>
              <a:t>for the first time</a:t>
            </a:r>
          </a:p>
          <a:p>
            <a:r>
              <a:rPr lang="en-US" altLang="zh-CN" sz="2400" b="1" dirty="0">
                <a:solidFill>
                  <a:srgbClr val="C00000"/>
                </a:solidFill>
              </a:rPr>
              <a:t>AHELO </a:t>
            </a:r>
            <a:r>
              <a:rPr lang="zh-CN" altLang="en-US" sz="2400" b="1" dirty="0">
                <a:solidFill>
                  <a:srgbClr val="C00000"/>
                </a:solidFill>
              </a:rPr>
              <a:t>（</a:t>
            </a:r>
            <a:r>
              <a:rPr lang="en-US" altLang="zh-CN" sz="2400" b="1" dirty="0"/>
              <a:t>Assessment of </a:t>
            </a:r>
            <a:r>
              <a:rPr lang="en-US" altLang="zh-CN" sz="2400" b="1" dirty="0" smtClean="0"/>
              <a:t>HE Learning outcome) </a:t>
            </a:r>
            <a:r>
              <a:rPr lang="en-US" altLang="zh-CN" sz="2400" b="1" dirty="0"/>
              <a:t>launched by </a:t>
            </a:r>
            <a:r>
              <a:rPr lang="en-US" altLang="zh-CN" sz="2400" b="1" dirty="0">
                <a:solidFill>
                  <a:srgbClr val="FF0000"/>
                </a:solidFill>
              </a:rPr>
              <a:t>OECD</a:t>
            </a:r>
            <a:r>
              <a:rPr lang="en-US" altLang="zh-CN" sz="2400" b="1" dirty="0"/>
              <a:t>  assess the </a:t>
            </a:r>
            <a:r>
              <a:rPr lang="en-US" altLang="zh-CN" sz="2400" b="1" dirty="0" smtClean="0"/>
              <a:t>SLO, </a:t>
            </a:r>
            <a:r>
              <a:rPr lang="en-US" altLang="zh-CN" sz="2400" b="1" dirty="0"/>
              <a:t>focusing on students’ “</a:t>
            </a:r>
            <a:r>
              <a:rPr lang="en-US" altLang="zh-CN" sz="2400" b="1" dirty="0">
                <a:solidFill>
                  <a:srgbClr val="C00000"/>
                </a:solidFill>
              </a:rPr>
              <a:t>general skills</a:t>
            </a:r>
            <a:r>
              <a:rPr lang="en-US" altLang="zh-CN" sz="2400" b="1" dirty="0"/>
              <a:t>” &amp; “</a:t>
            </a:r>
            <a:r>
              <a:rPr lang="en-US" altLang="zh-CN" sz="2400" b="1" dirty="0">
                <a:solidFill>
                  <a:srgbClr val="C00000"/>
                </a:solidFill>
              </a:rPr>
              <a:t>discipline-specific skills</a:t>
            </a:r>
            <a:r>
              <a:rPr lang="en-US" altLang="zh-CN" sz="2400" b="1" dirty="0"/>
              <a:t>”.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NSSE</a:t>
            </a:r>
            <a:r>
              <a:rPr lang="en-US" altLang="zh-CN" sz="2400" dirty="0" smtClean="0"/>
              <a:t>: National </a:t>
            </a:r>
            <a:r>
              <a:rPr lang="en-US" altLang="zh-CN" sz="2400" dirty="0"/>
              <a:t>Survey of Student </a:t>
            </a:r>
            <a:r>
              <a:rPr lang="en-US" altLang="zh-CN" sz="2400" dirty="0" err="1" smtClean="0"/>
              <a:t>Engagemen</a:t>
            </a:r>
            <a:r>
              <a:rPr lang="en-US" altLang="zh-CN" sz="2400" dirty="0" smtClean="0"/>
              <a:t>; </a:t>
            </a:r>
            <a:r>
              <a:rPr lang="en-US" altLang="zh-CN" sz="2400" dirty="0" smtClean="0">
                <a:solidFill>
                  <a:srgbClr val="FF0000"/>
                </a:solidFill>
              </a:rPr>
              <a:t>CAAP</a:t>
            </a:r>
            <a:r>
              <a:rPr lang="en-US" altLang="zh-CN" sz="2400" dirty="0" smtClean="0"/>
              <a:t> :Collegiate </a:t>
            </a:r>
            <a:r>
              <a:rPr lang="en-US" altLang="zh-CN" sz="2400" dirty="0"/>
              <a:t>Assessment of Academic </a:t>
            </a:r>
            <a:r>
              <a:rPr lang="en-US" altLang="zh-CN" sz="2400" dirty="0" smtClean="0"/>
              <a:t>Proficiency; </a:t>
            </a:r>
            <a:r>
              <a:rPr lang="en-US" altLang="zh-CN" sz="2400" dirty="0" smtClean="0">
                <a:solidFill>
                  <a:srgbClr val="FF0000"/>
                </a:solidFill>
              </a:rPr>
              <a:t>CLA</a:t>
            </a:r>
            <a:r>
              <a:rPr lang="en-US" altLang="zh-CN" sz="2400" dirty="0" smtClean="0"/>
              <a:t> : Collegiate </a:t>
            </a:r>
            <a:r>
              <a:rPr lang="en-US" altLang="zh-CN" sz="2400" dirty="0"/>
              <a:t>Learning </a:t>
            </a:r>
            <a:r>
              <a:rPr lang="en-US" altLang="zh-CN" sz="2400" dirty="0" smtClean="0"/>
              <a:t>Assessment</a:t>
            </a:r>
          </a:p>
          <a:p>
            <a:r>
              <a:rPr lang="en-US" altLang="zh-CN" sz="2400" dirty="0"/>
              <a:t>3 categories </a:t>
            </a:r>
            <a:r>
              <a:rPr lang="en-US" altLang="zh-CN" sz="2400" dirty="0" smtClean="0"/>
              <a:t>of the main </a:t>
            </a:r>
            <a:r>
              <a:rPr lang="en-US" altLang="zh-CN" sz="2400" dirty="0"/>
              <a:t>survey tools of the students’ learning assessment </a:t>
            </a:r>
            <a:r>
              <a:rPr lang="en-US" altLang="zh-CN" sz="2400" dirty="0" smtClean="0"/>
              <a:t>: </a:t>
            </a:r>
            <a:r>
              <a:rPr lang="en-US" altLang="zh-CN" sz="2400" dirty="0" smtClean="0">
                <a:solidFill>
                  <a:srgbClr val="C00000"/>
                </a:solidFill>
              </a:rPr>
              <a:t> (1) Input stage; (2)  </a:t>
            </a:r>
            <a:r>
              <a:rPr lang="en-US" altLang="zh-CN" sz="2400" dirty="0">
                <a:solidFill>
                  <a:srgbClr val="C00000"/>
                </a:solidFill>
              </a:rPr>
              <a:t>learning </a:t>
            </a:r>
            <a:r>
              <a:rPr lang="en-US" altLang="zh-CN" sz="2400" dirty="0" smtClean="0">
                <a:solidFill>
                  <a:srgbClr val="C00000"/>
                </a:solidFill>
              </a:rPr>
              <a:t>process; (3) learning outcome.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76400" y="13447"/>
            <a:ext cx="7467600" cy="1281953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latin typeface="Arial Narrow" pitchFamily="34" charset="0"/>
                <a:cs typeface="Calibri" pitchFamily="34" charset="0"/>
              </a:rPr>
              <a:t>Development trend of global assessment of the </a:t>
            </a:r>
            <a:r>
              <a:rPr lang="en-US" altLang="zh-CN" b="1" dirty="0" smtClean="0">
                <a:latin typeface="Arial Narrow" pitchFamily="34" charset="0"/>
                <a:cs typeface="Calibri" pitchFamily="34" charset="0"/>
              </a:rPr>
              <a:t>SLO</a:t>
            </a:r>
            <a:endParaRPr lang="zh-CN" altLang="zh-CN" b="1" dirty="0"/>
          </a:p>
        </p:txBody>
      </p:sp>
      <p:pic>
        <p:nvPicPr>
          <p:cNvPr id="6" name="Picture 2" descr="187747_6679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7606"/>
            <a:ext cx="2076480" cy="147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106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1</a:t>
            </a:r>
          </a:p>
        </p:txBody>
      </p:sp>
      <p:pic>
        <p:nvPicPr>
          <p:cNvPr id="8" name="内容占位符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80" y="6227338"/>
            <a:ext cx="4015740" cy="6477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01476"/>
            <a:ext cx="5410200" cy="55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187656"/>
            <a:ext cx="2895600" cy="72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0631" y="128441"/>
            <a:ext cx="636336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The SLO </a:t>
            </a:r>
            <a:r>
              <a:rPr lang="en-US" altLang="zh-CN" dirty="0"/>
              <a:t>“</a:t>
            </a:r>
            <a:r>
              <a:rPr lang="en-US" altLang="zh-CN" dirty="0">
                <a:solidFill>
                  <a:srgbClr val="FF0000"/>
                </a:solidFill>
              </a:rPr>
              <a:t>OPPTTC</a:t>
            </a:r>
            <a:r>
              <a:rPr lang="en-US" altLang="zh-CN" dirty="0"/>
              <a:t>” of </a:t>
            </a:r>
            <a:r>
              <a:rPr lang="en-US" altLang="zh-CN" dirty="0">
                <a:solidFill>
                  <a:srgbClr val="FF0000"/>
                </a:solidFill>
              </a:rPr>
              <a:t>CHEA/CIQG</a:t>
            </a:r>
            <a:r>
              <a:rPr lang="en-US" altLang="zh-CN" dirty="0"/>
              <a:t> </a:t>
            </a:r>
            <a:r>
              <a:rPr lang="en-US" altLang="zh-CN" dirty="0" smtClean="0"/>
              <a:t>Platform in China</a:t>
            </a:r>
            <a:endParaRPr lang="zh-CN" altLang="en-US" sz="20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01356"/>
              </p:ext>
            </p:extLst>
          </p:nvPr>
        </p:nvGraphicFramePr>
        <p:xfrm>
          <a:off x="36201" y="1304158"/>
          <a:ext cx="9135605" cy="52119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99495"/>
                <a:gridCol w="7336110"/>
              </a:tblGrid>
              <a:tr h="521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Key </a:t>
                      </a:r>
                      <a:r>
                        <a:rPr lang="en-US" sz="1800" b="1" kern="100" dirty="0" err="1" smtClean="0">
                          <a:effectLst/>
                        </a:rPr>
                        <a:t>Ele</a:t>
                      </a:r>
                      <a:r>
                        <a:rPr lang="en-US" sz="1800" b="1" kern="100" dirty="0" smtClean="0">
                          <a:effectLst/>
                        </a:rPr>
                        <a:t>.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Description of OPPTTC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832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O</a:t>
                      </a:r>
                      <a:r>
                        <a:rPr lang="en-US" sz="1800" b="1" kern="100" dirty="0" smtClean="0">
                          <a:effectLst/>
                        </a:rPr>
                        <a:t>utcome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To review the matching between actual &amp; expected outcome, verifying the degree of consistency of the SLO’ expected goals &amp; actual goals, i.e. the educational goal-referenced outcome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55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altLang="zh-CN" sz="1800" b="1" kern="100" dirty="0" smtClean="0">
                          <a:effectLst/>
                          <a:latin typeface="Times New Roman"/>
                          <a:ea typeface="宋体"/>
                        </a:rPr>
                        <a:t>roduct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To review the </a:t>
                      </a:r>
                      <a:r>
                        <a:rPr lang="en-US" sz="1800" kern="100" dirty="0" smtClean="0">
                          <a:effectLst/>
                        </a:rPr>
                        <a:t>Product </a:t>
                      </a:r>
                      <a:r>
                        <a:rPr lang="en-US" sz="1800" kern="100" dirty="0">
                          <a:effectLst/>
                        </a:rPr>
                        <a:t>of students’ ability </a:t>
                      </a:r>
                      <a:r>
                        <a:rPr lang="en-US" sz="1800" kern="100" dirty="0" smtClean="0">
                          <a:effectLst/>
                        </a:rPr>
                        <a:t>improvement &amp; their </a:t>
                      </a:r>
                      <a:r>
                        <a:rPr lang="en-US" sz="1800" kern="100" dirty="0">
                          <a:effectLst/>
                        </a:rPr>
                        <a:t>personal development, verifying the education provider’s “product” quality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782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C00000"/>
                          </a:solidFill>
                          <a:effectLst/>
                        </a:rPr>
                        <a:t>P</a:t>
                      </a:r>
                      <a:r>
                        <a:rPr lang="en-US" sz="1800" b="1" kern="100" dirty="0">
                          <a:effectLst/>
                        </a:rPr>
                        <a:t>rocess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To review the whole process of students’ learning, curriculum implementation, the </a:t>
                      </a:r>
                      <a:r>
                        <a:rPr lang="en-US" sz="1800" kern="100" dirty="0" smtClean="0">
                          <a:effectLst/>
                        </a:rPr>
                        <a:t>SLO, </a:t>
                      </a:r>
                      <a:r>
                        <a:rPr lang="en-US" sz="1800" kern="100" dirty="0">
                          <a:effectLst/>
                        </a:rPr>
                        <a:t>verifying the changes before, </a:t>
                      </a:r>
                      <a:r>
                        <a:rPr lang="en-US" sz="1800" kern="100" dirty="0" smtClean="0">
                          <a:effectLst/>
                        </a:rPr>
                        <a:t>during &amp; after </a:t>
                      </a:r>
                      <a:r>
                        <a:rPr lang="en-US" sz="1800" kern="100" dirty="0">
                          <a:effectLst/>
                        </a:rPr>
                        <a:t>students’ learning behaviors 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832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rgbClr val="C00000"/>
                          </a:solidFill>
                          <a:effectLst/>
                        </a:rPr>
                        <a:t>T</a:t>
                      </a:r>
                      <a:r>
                        <a:rPr lang="en-US" sz="1800" b="1" kern="0" dirty="0">
                          <a:effectLst/>
                        </a:rPr>
                        <a:t>ransformation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To review the transformation of student </a:t>
                      </a:r>
                      <a:r>
                        <a:rPr lang="en-US" sz="1800" kern="100" dirty="0" smtClean="0">
                          <a:effectLst/>
                        </a:rPr>
                        <a:t>credits &amp; sustainable </a:t>
                      </a:r>
                      <a:r>
                        <a:rPr lang="en-US" sz="1800" kern="100" dirty="0">
                          <a:effectLst/>
                        </a:rPr>
                        <a:t>development of the students’ learning behaviors, verifying whether the </a:t>
                      </a:r>
                      <a:r>
                        <a:rPr lang="en-US" sz="1800" kern="100" dirty="0" smtClean="0">
                          <a:effectLst/>
                        </a:rPr>
                        <a:t>SLO </a:t>
                      </a:r>
                      <a:r>
                        <a:rPr lang="en-US" sz="1800" kern="100" dirty="0">
                          <a:effectLst/>
                        </a:rPr>
                        <a:t>can be successfully applied in other similar providers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7828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800" b="1" kern="0" dirty="0" smtClean="0">
                          <a:solidFill>
                            <a:srgbClr val="C00000"/>
                          </a:solidFill>
                          <a:effectLst/>
                        </a:rPr>
                        <a:t>T</a:t>
                      </a:r>
                      <a:r>
                        <a:rPr lang="en-US" sz="1800" b="1" kern="100" dirty="0" smtClean="0">
                          <a:effectLst/>
                        </a:rPr>
                        <a:t>ransparency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To review whether the provider </a:t>
                      </a:r>
                      <a:r>
                        <a:rPr lang="en-US" sz="1800" kern="100" dirty="0" smtClean="0">
                          <a:effectLst/>
                        </a:rPr>
                        <a:t>develops &amp; provides </a:t>
                      </a:r>
                      <a:r>
                        <a:rPr lang="en-US" sz="1800" kern="100" dirty="0">
                          <a:effectLst/>
                        </a:rPr>
                        <a:t>reliable, easily </a:t>
                      </a:r>
                      <a:r>
                        <a:rPr lang="en-US" sz="1800" kern="100" dirty="0" smtClean="0">
                          <a:effectLst/>
                        </a:rPr>
                        <a:t>accessible &amp; readily </a:t>
                      </a:r>
                      <a:r>
                        <a:rPr lang="en-US" sz="1800" kern="100" dirty="0">
                          <a:effectLst/>
                        </a:rPr>
                        <a:t>understandable information to the public, verifying the process openness of the providers 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624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C</a:t>
                      </a:r>
                      <a:r>
                        <a:rPr lang="en-US" sz="1800" b="1" kern="100" dirty="0" smtClean="0">
                          <a:effectLst/>
                        </a:rPr>
                        <a:t>omparability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To review the comparison of the quality &amp; importance of the SLO with other similar providers, verifying the international standards &amp; procedures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" y="6211669"/>
            <a:ext cx="8937485" cy="646331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  </a:t>
            </a:r>
            <a:r>
              <a:rPr lang="en-US" altLang="zh-CN" dirty="0">
                <a:solidFill>
                  <a:srgbClr val="0000FF"/>
                </a:solidFill>
              </a:rPr>
              <a:t>2015, </a:t>
            </a:r>
            <a:r>
              <a:rPr lang="en-US" altLang="zh-CN" dirty="0">
                <a:solidFill>
                  <a:srgbClr val="C00000"/>
                </a:solidFill>
              </a:rPr>
              <a:t>CHEA/CIQG </a:t>
            </a:r>
            <a:r>
              <a:rPr lang="en-US" altLang="zh-CN" dirty="0" smtClean="0">
                <a:solidFill>
                  <a:srgbClr val="C00000"/>
                </a:solidFill>
              </a:rPr>
              <a:t> reviewed DeTao Academy Advanced Class on the SLO </a:t>
            </a:r>
            <a:r>
              <a:rPr lang="en-US" altLang="zh-CN" dirty="0" smtClean="0">
                <a:solidFill>
                  <a:schemeClr val="tx1"/>
                </a:solidFill>
              </a:rPr>
              <a:t>to accept on </a:t>
            </a:r>
            <a:r>
              <a:rPr lang="en-US" altLang="zh-CN" dirty="0" smtClean="0"/>
              <a:t>“</a:t>
            </a:r>
            <a:r>
              <a:rPr lang="en-US" altLang="zh-CN" i="1" dirty="0" smtClean="0"/>
              <a:t>the </a:t>
            </a:r>
            <a:r>
              <a:rPr lang="en-US" altLang="zh-CN" i="1" dirty="0">
                <a:solidFill>
                  <a:srgbClr val="C00000"/>
                </a:solidFill>
              </a:rPr>
              <a:t>Program of Quality Platform Provider</a:t>
            </a:r>
            <a:r>
              <a:rPr lang="en-US" altLang="zh-CN" dirty="0" smtClean="0">
                <a:solidFill>
                  <a:srgbClr val="0000FF"/>
                </a:solidFill>
              </a:rPr>
              <a:t>”, 2018</a:t>
            </a:r>
            <a:r>
              <a:rPr lang="en-US" altLang="zh-CN" dirty="0" smtClean="0"/>
              <a:t>, review DTAC again.</a:t>
            </a:r>
            <a:endParaRPr lang="en-US" altLang="zh-CN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16"/>
          <a:stretch/>
        </p:blipFill>
        <p:spPr bwMode="auto">
          <a:xfrm>
            <a:off x="0" y="528792"/>
            <a:ext cx="1065150" cy="77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95"/>
            <a:ext cx="1065150" cy="3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50" y="0"/>
            <a:ext cx="1715481" cy="52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06" y="583270"/>
            <a:ext cx="1504368" cy="7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88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676400" y="13447"/>
            <a:ext cx="7467600" cy="1281953"/>
          </a:xfrm>
          <a:solidFill>
            <a:srgbClr val="00FF00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latin typeface="Arial Narrow" pitchFamily="34" charset="0"/>
                <a:cs typeface="Calibri" pitchFamily="34" charset="0"/>
              </a:rPr>
              <a:t>Asia-Pacific Quality Label: Student Learning </a:t>
            </a:r>
            <a:r>
              <a:rPr lang="en-US" altLang="zh-CN" b="1" dirty="0" smtClean="0">
                <a:latin typeface="Arial Narrow" pitchFamily="34" charset="0"/>
                <a:cs typeface="Calibri" pitchFamily="34" charset="0"/>
              </a:rPr>
              <a:t>Outcome” </a:t>
            </a:r>
            <a:r>
              <a:rPr lang="en-US" altLang="zh-CN" b="1" dirty="0">
                <a:latin typeface="Arial Narrow" pitchFamily="34" charset="0"/>
                <a:cs typeface="Calibri" pitchFamily="34" charset="0"/>
              </a:rPr>
              <a:t>(</a:t>
            </a:r>
            <a:r>
              <a:rPr lang="en-US" altLang="zh-CN" b="1" dirty="0" smtClean="0">
                <a:latin typeface="Arial Narrow" pitchFamily="34" charset="0"/>
                <a:cs typeface="Calibri" pitchFamily="34" charset="0"/>
              </a:rPr>
              <a:t>APQL-SLO)</a:t>
            </a:r>
            <a:endParaRPr lang="zh-CN" altLang="zh-CN" b="1" dirty="0"/>
          </a:p>
        </p:txBody>
      </p:sp>
      <p:pic>
        <p:nvPicPr>
          <p:cNvPr id="6" name="Picture 2" descr="187747_6679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7606"/>
            <a:ext cx="2076480" cy="147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1066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zh-CN" sz="8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512172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The </a:t>
            </a:r>
            <a:r>
              <a:rPr lang="en-US" altLang="zh-CN" sz="2400" dirty="0" smtClean="0">
                <a:solidFill>
                  <a:srgbClr val="FF0000"/>
                </a:solidFill>
              </a:rPr>
              <a:t>SLO: </a:t>
            </a:r>
            <a:r>
              <a:rPr lang="en-US" altLang="zh-CN" sz="2400" dirty="0" smtClean="0"/>
              <a:t>the </a:t>
            </a:r>
            <a:r>
              <a:rPr lang="en-US" altLang="zh-CN" sz="2400" dirty="0" smtClean="0">
                <a:solidFill>
                  <a:srgbClr val="FF0000"/>
                </a:solidFill>
              </a:rPr>
              <a:t>statements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of what </a:t>
            </a:r>
            <a:r>
              <a:rPr lang="en-US" altLang="zh-CN" sz="2400" dirty="0" smtClean="0"/>
              <a:t>students </a:t>
            </a:r>
            <a:r>
              <a:rPr lang="en-US" altLang="zh-CN" sz="2400" dirty="0"/>
              <a:t>should </a:t>
            </a:r>
            <a:r>
              <a:rPr lang="en-US" altLang="zh-CN" sz="2400" dirty="0">
                <a:solidFill>
                  <a:srgbClr val="FF0000"/>
                </a:solidFill>
              </a:rPr>
              <a:t>learn, know, </a:t>
            </a:r>
            <a:r>
              <a:rPr lang="en-US" altLang="zh-CN" sz="2400" dirty="0" smtClean="0">
                <a:solidFill>
                  <a:srgbClr val="FF0000"/>
                </a:solidFill>
              </a:rPr>
              <a:t>understand &amp; apply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and/or be able to </a:t>
            </a:r>
            <a:r>
              <a:rPr lang="en-US" altLang="zh-CN" sz="2400" dirty="0">
                <a:solidFill>
                  <a:srgbClr val="FF0000"/>
                </a:solidFill>
              </a:rPr>
              <a:t>demonstrate</a:t>
            </a:r>
            <a:r>
              <a:rPr lang="en-US" altLang="zh-CN" sz="2400" dirty="0"/>
              <a:t> after completion of a process of learning. </a:t>
            </a:r>
            <a:endParaRPr lang="zh-CN" altLang="zh-CN" sz="2400" dirty="0"/>
          </a:p>
        </p:txBody>
      </p:sp>
      <p:grpSp>
        <p:nvGrpSpPr>
          <p:cNvPr id="53" name="그룹 35"/>
          <p:cNvGrpSpPr>
            <a:grpSpLocks/>
          </p:cNvGrpSpPr>
          <p:nvPr/>
        </p:nvGrpSpPr>
        <p:grpSpPr bwMode="auto">
          <a:xfrm>
            <a:off x="1832378" y="4361849"/>
            <a:ext cx="4932362" cy="3249613"/>
            <a:chOff x="3548063" y="3860800"/>
            <a:chExt cx="4932362" cy="3249613"/>
          </a:xfrm>
        </p:grpSpPr>
        <p:sp>
          <p:nvSpPr>
            <p:cNvPr id="54" name="Oval 425"/>
            <p:cNvSpPr>
              <a:spLocks noChangeArrowheads="1"/>
            </p:cNvSpPr>
            <p:nvPr/>
          </p:nvSpPr>
          <p:spPr bwMode="auto">
            <a:xfrm>
              <a:off x="3548063" y="4776788"/>
              <a:ext cx="4932362" cy="1624012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ko-KR" altLang="en-US">
                <a:latin typeface="Calibri" pitchFamily="34" charset="0"/>
              </a:endParaRPr>
            </a:p>
          </p:txBody>
        </p:sp>
        <p:grpSp>
          <p:nvGrpSpPr>
            <p:cNvPr id="55" name="그룹 29"/>
            <p:cNvGrpSpPr>
              <a:grpSpLocks/>
            </p:cNvGrpSpPr>
            <p:nvPr/>
          </p:nvGrpSpPr>
          <p:grpSpPr bwMode="auto">
            <a:xfrm>
              <a:off x="4406283" y="3860800"/>
              <a:ext cx="3167680" cy="3249613"/>
              <a:chOff x="4406283" y="3860800"/>
              <a:chExt cx="3167680" cy="3249613"/>
            </a:xfrm>
          </p:grpSpPr>
          <p:grpSp>
            <p:nvGrpSpPr>
              <p:cNvPr id="56" name="Group 427"/>
              <p:cNvGrpSpPr>
                <a:grpSpLocks/>
              </p:cNvGrpSpPr>
              <p:nvPr/>
            </p:nvGrpSpPr>
            <p:grpSpPr bwMode="auto">
              <a:xfrm flipV="1">
                <a:off x="4457700" y="5165725"/>
                <a:ext cx="3116263" cy="1944688"/>
                <a:chOff x="1610" y="2838"/>
                <a:chExt cx="1089" cy="681"/>
              </a:xfrm>
            </p:grpSpPr>
            <p:sp>
              <p:nvSpPr>
                <p:cNvPr id="61" name="Freeform 428"/>
                <p:cNvSpPr>
                  <a:spLocks/>
                </p:cNvSpPr>
                <p:nvPr/>
              </p:nvSpPr>
              <p:spPr bwMode="auto">
                <a:xfrm>
                  <a:off x="1610" y="2838"/>
                  <a:ext cx="1089" cy="681"/>
                </a:xfrm>
                <a:custGeom>
                  <a:avLst/>
                  <a:gdLst>
                    <a:gd name="T0" fmla="*/ 9 w 1862"/>
                    <a:gd name="T1" fmla="*/ 5 h 1164"/>
                    <a:gd name="T2" fmla="*/ 9 w 1862"/>
                    <a:gd name="T3" fmla="*/ 5 h 1164"/>
                    <a:gd name="T4" fmla="*/ 9 w 1862"/>
                    <a:gd name="T5" fmla="*/ 5 h 1164"/>
                    <a:gd name="T6" fmla="*/ 9 w 1862"/>
                    <a:gd name="T7" fmla="*/ 5 h 1164"/>
                    <a:gd name="T8" fmla="*/ 9 w 1862"/>
                    <a:gd name="T9" fmla="*/ 5 h 1164"/>
                    <a:gd name="T10" fmla="*/ 8 w 1862"/>
                    <a:gd name="T11" fmla="*/ 5 h 1164"/>
                    <a:gd name="T12" fmla="*/ 8 w 1862"/>
                    <a:gd name="T13" fmla="*/ 5 h 1164"/>
                    <a:gd name="T14" fmla="*/ 7 w 1862"/>
                    <a:gd name="T15" fmla="*/ 5 h 1164"/>
                    <a:gd name="T16" fmla="*/ 6 w 1862"/>
                    <a:gd name="T17" fmla="*/ 5 h 1164"/>
                    <a:gd name="T18" fmla="*/ 5 w 1862"/>
                    <a:gd name="T19" fmla="*/ 5 h 1164"/>
                    <a:gd name="T20" fmla="*/ 5 w 1862"/>
                    <a:gd name="T21" fmla="*/ 5 h 1164"/>
                    <a:gd name="T22" fmla="*/ 4 w 1862"/>
                    <a:gd name="T23" fmla="*/ 5 h 1164"/>
                    <a:gd name="T24" fmla="*/ 3 w 1862"/>
                    <a:gd name="T25" fmla="*/ 5 h 1164"/>
                    <a:gd name="T26" fmla="*/ 2 w 1862"/>
                    <a:gd name="T27" fmla="*/ 5 h 1164"/>
                    <a:gd name="T28" fmla="*/ 2 w 1862"/>
                    <a:gd name="T29" fmla="*/ 5 h 1164"/>
                    <a:gd name="T30" fmla="*/ 1 w 1862"/>
                    <a:gd name="T31" fmla="*/ 5 h 1164"/>
                    <a:gd name="T32" fmla="*/ 1 w 1862"/>
                    <a:gd name="T33" fmla="*/ 5 h 1164"/>
                    <a:gd name="T34" fmla="*/ 1 w 1862"/>
                    <a:gd name="T35" fmla="*/ 5 h 1164"/>
                    <a:gd name="T36" fmla="*/ 1 w 1862"/>
                    <a:gd name="T37" fmla="*/ 5 h 1164"/>
                    <a:gd name="T38" fmla="*/ 1 w 1862"/>
                    <a:gd name="T39" fmla="*/ 5 h 1164"/>
                    <a:gd name="T40" fmla="*/ 1 w 1862"/>
                    <a:gd name="T41" fmla="*/ 5 h 1164"/>
                    <a:gd name="T42" fmla="*/ 0 w 1862"/>
                    <a:gd name="T43" fmla="*/ 5 h 1164"/>
                    <a:gd name="T44" fmla="*/ 1 w 1862"/>
                    <a:gd name="T45" fmla="*/ 4 h 1164"/>
                    <a:gd name="T46" fmla="*/ 1 w 1862"/>
                    <a:gd name="T47" fmla="*/ 4 h 1164"/>
                    <a:gd name="T48" fmla="*/ 1 w 1862"/>
                    <a:gd name="T49" fmla="*/ 3 h 1164"/>
                    <a:gd name="T50" fmla="*/ 1 w 1862"/>
                    <a:gd name="T51" fmla="*/ 3 h 1164"/>
                    <a:gd name="T52" fmla="*/ 1 w 1862"/>
                    <a:gd name="T53" fmla="*/ 2 h 1164"/>
                    <a:gd name="T54" fmla="*/ 1 w 1862"/>
                    <a:gd name="T55" fmla="*/ 2 h 1164"/>
                    <a:gd name="T56" fmla="*/ 1 w 1862"/>
                    <a:gd name="T57" fmla="*/ 2 h 1164"/>
                    <a:gd name="T58" fmla="*/ 1 w 1862"/>
                    <a:gd name="T59" fmla="*/ 1 h 1164"/>
                    <a:gd name="T60" fmla="*/ 2 w 1862"/>
                    <a:gd name="T61" fmla="*/ 1 h 1164"/>
                    <a:gd name="T62" fmla="*/ 2 w 1862"/>
                    <a:gd name="T63" fmla="*/ 1 h 1164"/>
                    <a:gd name="T64" fmla="*/ 2 w 1862"/>
                    <a:gd name="T65" fmla="*/ 1 h 1164"/>
                    <a:gd name="T66" fmla="*/ 3 w 1862"/>
                    <a:gd name="T67" fmla="*/ 1 h 1164"/>
                    <a:gd name="T68" fmla="*/ 3 w 1862"/>
                    <a:gd name="T69" fmla="*/ 1 h 1164"/>
                    <a:gd name="T70" fmla="*/ 4 w 1862"/>
                    <a:gd name="T71" fmla="*/ 1 h 1164"/>
                    <a:gd name="T72" fmla="*/ 4 w 1862"/>
                    <a:gd name="T73" fmla="*/ 1 h 1164"/>
                    <a:gd name="T74" fmla="*/ 5 w 1862"/>
                    <a:gd name="T75" fmla="*/ 0 h 1164"/>
                    <a:gd name="T76" fmla="*/ 5 w 1862"/>
                    <a:gd name="T77" fmla="*/ 0 h 1164"/>
                    <a:gd name="T78" fmla="*/ 5 w 1862"/>
                    <a:gd name="T79" fmla="*/ 1 h 1164"/>
                    <a:gd name="T80" fmla="*/ 5 w 1862"/>
                    <a:gd name="T81" fmla="*/ 1 h 1164"/>
                    <a:gd name="T82" fmla="*/ 6 w 1862"/>
                    <a:gd name="T83" fmla="*/ 1 h 1164"/>
                    <a:gd name="T84" fmla="*/ 6 w 1862"/>
                    <a:gd name="T85" fmla="*/ 1 h 1164"/>
                    <a:gd name="T86" fmla="*/ 6 w 1862"/>
                    <a:gd name="T87" fmla="*/ 1 h 1164"/>
                    <a:gd name="T88" fmla="*/ 7 w 1862"/>
                    <a:gd name="T89" fmla="*/ 1 h 1164"/>
                    <a:gd name="T90" fmla="*/ 7 w 1862"/>
                    <a:gd name="T91" fmla="*/ 1 h 1164"/>
                    <a:gd name="T92" fmla="*/ 8 w 1862"/>
                    <a:gd name="T93" fmla="*/ 1 h 1164"/>
                    <a:gd name="T94" fmla="*/ 8 w 1862"/>
                    <a:gd name="T95" fmla="*/ 2 h 1164"/>
                    <a:gd name="T96" fmla="*/ 8 w 1862"/>
                    <a:gd name="T97" fmla="*/ 2 h 1164"/>
                    <a:gd name="T98" fmla="*/ 9 w 1862"/>
                    <a:gd name="T99" fmla="*/ 2 h 1164"/>
                    <a:gd name="T100" fmla="*/ 9 w 1862"/>
                    <a:gd name="T101" fmla="*/ 3 h 1164"/>
                    <a:gd name="T102" fmla="*/ 9 w 1862"/>
                    <a:gd name="T103" fmla="*/ 3 h 1164"/>
                    <a:gd name="T104" fmla="*/ 9 w 1862"/>
                    <a:gd name="T105" fmla="*/ 4 h 1164"/>
                    <a:gd name="T106" fmla="*/ 9 w 1862"/>
                    <a:gd name="T107" fmla="*/ 4 h 1164"/>
                    <a:gd name="T108" fmla="*/ 9 w 1862"/>
                    <a:gd name="T109" fmla="*/ 5 h 116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862"/>
                    <a:gd name="T166" fmla="*/ 0 h 1164"/>
                    <a:gd name="T167" fmla="*/ 1862 w 1862"/>
                    <a:gd name="T168" fmla="*/ 1164 h 116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862" h="1164">
                      <a:moveTo>
                        <a:pt x="1862" y="930"/>
                      </a:moveTo>
                      <a:lnTo>
                        <a:pt x="1862" y="930"/>
                      </a:lnTo>
                      <a:lnTo>
                        <a:pt x="1860" y="942"/>
                      </a:lnTo>
                      <a:lnTo>
                        <a:pt x="1856" y="954"/>
                      </a:lnTo>
                      <a:lnTo>
                        <a:pt x="1850" y="966"/>
                      </a:lnTo>
                      <a:lnTo>
                        <a:pt x="1842" y="978"/>
                      </a:lnTo>
                      <a:lnTo>
                        <a:pt x="1832" y="988"/>
                      </a:lnTo>
                      <a:lnTo>
                        <a:pt x="1820" y="1000"/>
                      </a:lnTo>
                      <a:lnTo>
                        <a:pt x="1806" y="1010"/>
                      </a:lnTo>
                      <a:lnTo>
                        <a:pt x="1788" y="1020"/>
                      </a:lnTo>
                      <a:lnTo>
                        <a:pt x="1750" y="1042"/>
                      </a:lnTo>
                      <a:lnTo>
                        <a:pt x="1702" y="1060"/>
                      </a:lnTo>
                      <a:lnTo>
                        <a:pt x="1650" y="1078"/>
                      </a:lnTo>
                      <a:lnTo>
                        <a:pt x="1588" y="1094"/>
                      </a:lnTo>
                      <a:lnTo>
                        <a:pt x="1522" y="1110"/>
                      </a:lnTo>
                      <a:lnTo>
                        <a:pt x="1452" y="1124"/>
                      </a:lnTo>
                      <a:lnTo>
                        <a:pt x="1374" y="1134"/>
                      </a:lnTo>
                      <a:lnTo>
                        <a:pt x="1294" y="1144"/>
                      </a:lnTo>
                      <a:lnTo>
                        <a:pt x="1208" y="1152"/>
                      </a:lnTo>
                      <a:lnTo>
                        <a:pt x="1118" y="1158"/>
                      </a:lnTo>
                      <a:lnTo>
                        <a:pt x="1026" y="1162"/>
                      </a:lnTo>
                      <a:lnTo>
                        <a:pt x="930" y="1164"/>
                      </a:lnTo>
                      <a:lnTo>
                        <a:pt x="836" y="1162"/>
                      </a:lnTo>
                      <a:lnTo>
                        <a:pt x="744" y="1158"/>
                      </a:lnTo>
                      <a:lnTo>
                        <a:pt x="654" y="1152"/>
                      </a:lnTo>
                      <a:lnTo>
                        <a:pt x="568" y="1144"/>
                      </a:lnTo>
                      <a:lnTo>
                        <a:pt x="488" y="1134"/>
                      </a:lnTo>
                      <a:lnTo>
                        <a:pt x="410" y="1124"/>
                      </a:lnTo>
                      <a:lnTo>
                        <a:pt x="338" y="1110"/>
                      </a:lnTo>
                      <a:lnTo>
                        <a:pt x="272" y="1094"/>
                      </a:lnTo>
                      <a:lnTo>
                        <a:pt x="212" y="1078"/>
                      </a:lnTo>
                      <a:lnTo>
                        <a:pt x="158" y="1060"/>
                      </a:lnTo>
                      <a:lnTo>
                        <a:pt x="112" y="1042"/>
                      </a:lnTo>
                      <a:lnTo>
                        <a:pt x="74" y="1020"/>
                      </a:lnTo>
                      <a:lnTo>
                        <a:pt x="56" y="1010"/>
                      </a:lnTo>
                      <a:lnTo>
                        <a:pt x="42" y="1000"/>
                      </a:lnTo>
                      <a:lnTo>
                        <a:pt x="30" y="988"/>
                      </a:lnTo>
                      <a:lnTo>
                        <a:pt x="18" y="978"/>
                      </a:lnTo>
                      <a:lnTo>
                        <a:pt x="10" y="966"/>
                      </a:lnTo>
                      <a:lnTo>
                        <a:pt x="4" y="954"/>
                      </a:lnTo>
                      <a:lnTo>
                        <a:pt x="2" y="942"/>
                      </a:lnTo>
                      <a:lnTo>
                        <a:pt x="0" y="930"/>
                      </a:lnTo>
                      <a:lnTo>
                        <a:pt x="2" y="882"/>
                      </a:lnTo>
                      <a:lnTo>
                        <a:pt x="4" y="836"/>
                      </a:lnTo>
                      <a:lnTo>
                        <a:pt x="10" y="788"/>
                      </a:lnTo>
                      <a:lnTo>
                        <a:pt x="18" y="742"/>
                      </a:lnTo>
                      <a:lnTo>
                        <a:pt x="30" y="698"/>
                      </a:lnTo>
                      <a:lnTo>
                        <a:pt x="42" y="654"/>
                      </a:lnTo>
                      <a:lnTo>
                        <a:pt x="56" y="610"/>
                      </a:lnTo>
                      <a:lnTo>
                        <a:pt x="74" y="568"/>
                      </a:lnTo>
                      <a:lnTo>
                        <a:pt x="92" y="526"/>
                      </a:lnTo>
                      <a:lnTo>
                        <a:pt x="112" y="486"/>
                      </a:lnTo>
                      <a:lnTo>
                        <a:pt x="134" y="448"/>
                      </a:lnTo>
                      <a:lnTo>
                        <a:pt x="158" y="410"/>
                      </a:lnTo>
                      <a:lnTo>
                        <a:pt x="184" y="374"/>
                      </a:lnTo>
                      <a:lnTo>
                        <a:pt x="212" y="338"/>
                      </a:lnTo>
                      <a:lnTo>
                        <a:pt x="242" y="304"/>
                      </a:lnTo>
                      <a:lnTo>
                        <a:pt x="272" y="272"/>
                      </a:lnTo>
                      <a:lnTo>
                        <a:pt x="304" y="242"/>
                      </a:lnTo>
                      <a:lnTo>
                        <a:pt x="338" y="212"/>
                      </a:lnTo>
                      <a:lnTo>
                        <a:pt x="374" y="184"/>
                      </a:lnTo>
                      <a:lnTo>
                        <a:pt x="410" y="158"/>
                      </a:lnTo>
                      <a:lnTo>
                        <a:pt x="448" y="134"/>
                      </a:lnTo>
                      <a:lnTo>
                        <a:pt x="488" y="112"/>
                      </a:lnTo>
                      <a:lnTo>
                        <a:pt x="528" y="92"/>
                      </a:lnTo>
                      <a:lnTo>
                        <a:pt x="568" y="72"/>
                      </a:lnTo>
                      <a:lnTo>
                        <a:pt x="610" y="56"/>
                      </a:lnTo>
                      <a:lnTo>
                        <a:pt x="654" y="42"/>
                      </a:lnTo>
                      <a:lnTo>
                        <a:pt x="698" y="28"/>
                      </a:lnTo>
                      <a:lnTo>
                        <a:pt x="744" y="18"/>
                      </a:lnTo>
                      <a:lnTo>
                        <a:pt x="790" y="10"/>
                      </a:lnTo>
                      <a:lnTo>
                        <a:pt x="836" y="4"/>
                      </a:lnTo>
                      <a:lnTo>
                        <a:pt x="882" y="0"/>
                      </a:lnTo>
                      <a:lnTo>
                        <a:pt x="930" y="0"/>
                      </a:lnTo>
                      <a:lnTo>
                        <a:pt x="978" y="0"/>
                      </a:lnTo>
                      <a:lnTo>
                        <a:pt x="1026" y="4"/>
                      </a:lnTo>
                      <a:lnTo>
                        <a:pt x="1072" y="10"/>
                      </a:lnTo>
                      <a:lnTo>
                        <a:pt x="1118" y="18"/>
                      </a:lnTo>
                      <a:lnTo>
                        <a:pt x="1164" y="28"/>
                      </a:lnTo>
                      <a:lnTo>
                        <a:pt x="1208" y="42"/>
                      </a:lnTo>
                      <a:lnTo>
                        <a:pt x="1250" y="56"/>
                      </a:lnTo>
                      <a:lnTo>
                        <a:pt x="1294" y="72"/>
                      </a:lnTo>
                      <a:lnTo>
                        <a:pt x="1334" y="92"/>
                      </a:lnTo>
                      <a:lnTo>
                        <a:pt x="1374" y="112"/>
                      </a:lnTo>
                      <a:lnTo>
                        <a:pt x="1414" y="134"/>
                      </a:lnTo>
                      <a:lnTo>
                        <a:pt x="1452" y="158"/>
                      </a:lnTo>
                      <a:lnTo>
                        <a:pt x="1488" y="184"/>
                      </a:lnTo>
                      <a:lnTo>
                        <a:pt x="1522" y="212"/>
                      </a:lnTo>
                      <a:lnTo>
                        <a:pt x="1556" y="242"/>
                      </a:lnTo>
                      <a:lnTo>
                        <a:pt x="1588" y="272"/>
                      </a:lnTo>
                      <a:lnTo>
                        <a:pt x="1620" y="304"/>
                      </a:lnTo>
                      <a:lnTo>
                        <a:pt x="1650" y="338"/>
                      </a:lnTo>
                      <a:lnTo>
                        <a:pt x="1676" y="374"/>
                      </a:lnTo>
                      <a:lnTo>
                        <a:pt x="1702" y="410"/>
                      </a:lnTo>
                      <a:lnTo>
                        <a:pt x="1726" y="448"/>
                      </a:lnTo>
                      <a:lnTo>
                        <a:pt x="1750" y="486"/>
                      </a:lnTo>
                      <a:lnTo>
                        <a:pt x="1770" y="526"/>
                      </a:lnTo>
                      <a:lnTo>
                        <a:pt x="1788" y="568"/>
                      </a:lnTo>
                      <a:lnTo>
                        <a:pt x="1806" y="610"/>
                      </a:lnTo>
                      <a:lnTo>
                        <a:pt x="1820" y="654"/>
                      </a:lnTo>
                      <a:lnTo>
                        <a:pt x="1832" y="698"/>
                      </a:lnTo>
                      <a:lnTo>
                        <a:pt x="1842" y="742"/>
                      </a:lnTo>
                      <a:lnTo>
                        <a:pt x="1850" y="788"/>
                      </a:lnTo>
                      <a:lnTo>
                        <a:pt x="1856" y="836"/>
                      </a:lnTo>
                      <a:lnTo>
                        <a:pt x="1860" y="882"/>
                      </a:lnTo>
                      <a:lnTo>
                        <a:pt x="1862" y="930"/>
                      </a:lnTo>
                      <a:close/>
                    </a:path>
                  </a:pathLst>
                </a:custGeom>
                <a:solidFill>
                  <a:schemeClr val="bg2">
                    <a:alpha val="14902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ko-KR" altLang="en-US">
                    <a:latin typeface="Calibri" pitchFamily="34" charset="0"/>
                  </a:endParaRPr>
                </a:p>
              </p:txBody>
            </p:sp>
            <p:sp>
              <p:nvSpPr>
                <p:cNvPr id="62" name="Oval 429"/>
                <p:cNvSpPr>
                  <a:spLocks noChangeArrowheads="1"/>
                </p:cNvSpPr>
                <p:nvPr/>
              </p:nvSpPr>
              <p:spPr bwMode="auto">
                <a:xfrm>
                  <a:off x="1835" y="2976"/>
                  <a:ext cx="183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29999"/>
                      </a:scheme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ko-KR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57" name="Freeform 431"/>
              <p:cNvSpPr>
                <a:spLocks/>
              </p:cNvSpPr>
              <p:nvPr/>
            </p:nvSpPr>
            <p:spPr bwMode="auto">
              <a:xfrm>
                <a:off x="4457700" y="3860800"/>
                <a:ext cx="3116263" cy="1948051"/>
              </a:xfrm>
              <a:custGeom>
                <a:avLst/>
                <a:gdLst/>
                <a:ahLst/>
                <a:cxnLst>
                  <a:cxn ang="0">
                    <a:pos x="1862" y="930"/>
                  </a:cxn>
                  <a:cxn ang="0">
                    <a:pos x="1856" y="954"/>
                  </a:cxn>
                  <a:cxn ang="0">
                    <a:pos x="1842" y="978"/>
                  </a:cxn>
                  <a:cxn ang="0">
                    <a:pos x="1820" y="1000"/>
                  </a:cxn>
                  <a:cxn ang="0">
                    <a:pos x="1788" y="1020"/>
                  </a:cxn>
                  <a:cxn ang="0">
                    <a:pos x="1702" y="1060"/>
                  </a:cxn>
                  <a:cxn ang="0">
                    <a:pos x="1588" y="1094"/>
                  </a:cxn>
                  <a:cxn ang="0">
                    <a:pos x="1452" y="1124"/>
                  </a:cxn>
                  <a:cxn ang="0">
                    <a:pos x="1294" y="1144"/>
                  </a:cxn>
                  <a:cxn ang="0">
                    <a:pos x="1118" y="1158"/>
                  </a:cxn>
                  <a:cxn ang="0">
                    <a:pos x="930" y="1164"/>
                  </a:cxn>
                  <a:cxn ang="0">
                    <a:pos x="836" y="1162"/>
                  </a:cxn>
                  <a:cxn ang="0">
                    <a:pos x="654" y="1152"/>
                  </a:cxn>
                  <a:cxn ang="0">
                    <a:pos x="488" y="1134"/>
                  </a:cxn>
                  <a:cxn ang="0">
                    <a:pos x="338" y="1110"/>
                  </a:cxn>
                  <a:cxn ang="0">
                    <a:pos x="212" y="1078"/>
                  </a:cxn>
                  <a:cxn ang="0">
                    <a:pos x="112" y="1042"/>
                  </a:cxn>
                  <a:cxn ang="0">
                    <a:pos x="56" y="1010"/>
                  </a:cxn>
                  <a:cxn ang="0">
                    <a:pos x="30" y="988"/>
                  </a:cxn>
                  <a:cxn ang="0">
                    <a:pos x="10" y="966"/>
                  </a:cxn>
                  <a:cxn ang="0">
                    <a:pos x="2" y="942"/>
                  </a:cxn>
                  <a:cxn ang="0">
                    <a:pos x="0" y="930"/>
                  </a:cxn>
                  <a:cxn ang="0">
                    <a:pos x="4" y="836"/>
                  </a:cxn>
                  <a:cxn ang="0">
                    <a:pos x="18" y="742"/>
                  </a:cxn>
                  <a:cxn ang="0">
                    <a:pos x="42" y="654"/>
                  </a:cxn>
                  <a:cxn ang="0">
                    <a:pos x="74" y="568"/>
                  </a:cxn>
                  <a:cxn ang="0">
                    <a:pos x="112" y="486"/>
                  </a:cxn>
                  <a:cxn ang="0">
                    <a:pos x="158" y="410"/>
                  </a:cxn>
                  <a:cxn ang="0">
                    <a:pos x="212" y="338"/>
                  </a:cxn>
                  <a:cxn ang="0">
                    <a:pos x="272" y="272"/>
                  </a:cxn>
                  <a:cxn ang="0">
                    <a:pos x="338" y="212"/>
                  </a:cxn>
                  <a:cxn ang="0">
                    <a:pos x="410" y="158"/>
                  </a:cxn>
                  <a:cxn ang="0">
                    <a:pos x="488" y="112"/>
                  </a:cxn>
                  <a:cxn ang="0">
                    <a:pos x="568" y="72"/>
                  </a:cxn>
                  <a:cxn ang="0">
                    <a:pos x="654" y="42"/>
                  </a:cxn>
                  <a:cxn ang="0">
                    <a:pos x="744" y="18"/>
                  </a:cxn>
                  <a:cxn ang="0">
                    <a:pos x="836" y="4"/>
                  </a:cxn>
                  <a:cxn ang="0">
                    <a:pos x="930" y="0"/>
                  </a:cxn>
                  <a:cxn ang="0">
                    <a:pos x="978" y="0"/>
                  </a:cxn>
                  <a:cxn ang="0">
                    <a:pos x="1072" y="10"/>
                  </a:cxn>
                  <a:cxn ang="0">
                    <a:pos x="1164" y="28"/>
                  </a:cxn>
                  <a:cxn ang="0">
                    <a:pos x="1250" y="56"/>
                  </a:cxn>
                  <a:cxn ang="0">
                    <a:pos x="1334" y="92"/>
                  </a:cxn>
                  <a:cxn ang="0">
                    <a:pos x="1414" y="134"/>
                  </a:cxn>
                  <a:cxn ang="0">
                    <a:pos x="1488" y="184"/>
                  </a:cxn>
                  <a:cxn ang="0">
                    <a:pos x="1556" y="242"/>
                  </a:cxn>
                  <a:cxn ang="0">
                    <a:pos x="1620" y="304"/>
                  </a:cxn>
                  <a:cxn ang="0">
                    <a:pos x="1676" y="374"/>
                  </a:cxn>
                  <a:cxn ang="0">
                    <a:pos x="1726" y="448"/>
                  </a:cxn>
                  <a:cxn ang="0">
                    <a:pos x="1770" y="526"/>
                  </a:cxn>
                  <a:cxn ang="0">
                    <a:pos x="1806" y="610"/>
                  </a:cxn>
                  <a:cxn ang="0">
                    <a:pos x="1832" y="698"/>
                  </a:cxn>
                  <a:cxn ang="0">
                    <a:pos x="1850" y="788"/>
                  </a:cxn>
                  <a:cxn ang="0">
                    <a:pos x="1860" y="882"/>
                  </a:cxn>
                  <a:cxn ang="0">
                    <a:pos x="1862" y="930"/>
                  </a:cxn>
                </a:cxnLst>
                <a:rect l="0" t="0" r="r" b="b"/>
                <a:pathLst>
                  <a:path w="1862" h="1164">
                    <a:moveTo>
                      <a:pt x="1862" y="930"/>
                    </a:moveTo>
                    <a:lnTo>
                      <a:pt x="1862" y="930"/>
                    </a:lnTo>
                    <a:lnTo>
                      <a:pt x="1860" y="942"/>
                    </a:lnTo>
                    <a:lnTo>
                      <a:pt x="1856" y="954"/>
                    </a:lnTo>
                    <a:lnTo>
                      <a:pt x="1850" y="966"/>
                    </a:lnTo>
                    <a:lnTo>
                      <a:pt x="1842" y="978"/>
                    </a:lnTo>
                    <a:lnTo>
                      <a:pt x="1832" y="988"/>
                    </a:lnTo>
                    <a:lnTo>
                      <a:pt x="1820" y="1000"/>
                    </a:lnTo>
                    <a:lnTo>
                      <a:pt x="1806" y="1010"/>
                    </a:lnTo>
                    <a:lnTo>
                      <a:pt x="1788" y="1020"/>
                    </a:lnTo>
                    <a:lnTo>
                      <a:pt x="1750" y="1042"/>
                    </a:lnTo>
                    <a:lnTo>
                      <a:pt x="1702" y="1060"/>
                    </a:lnTo>
                    <a:lnTo>
                      <a:pt x="1650" y="1078"/>
                    </a:lnTo>
                    <a:lnTo>
                      <a:pt x="1588" y="1094"/>
                    </a:lnTo>
                    <a:lnTo>
                      <a:pt x="1522" y="1110"/>
                    </a:lnTo>
                    <a:lnTo>
                      <a:pt x="1452" y="1124"/>
                    </a:lnTo>
                    <a:lnTo>
                      <a:pt x="1374" y="1134"/>
                    </a:lnTo>
                    <a:lnTo>
                      <a:pt x="1294" y="1144"/>
                    </a:lnTo>
                    <a:lnTo>
                      <a:pt x="1208" y="1152"/>
                    </a:lnTo>
                    <a:lnTo>
                      <a:pt x="1118" y="1158"/>
                    </a:lnTo>
                    <a:lnTo>
                      <a:pt x="1026" y="1162"/>
                    </a:lnTo>
                    <a:lnTo>
                      <a:pt x="930" y="1164"/>
                    </a:lnTo>
                    <a:lnTo>
                      <a:pt x="930" y="1164"/>
                    </a:lnTo>
                    <a:lnTo>
                      <a:pt x="836" y="1162"/>
                    </a:lnTo>
                    <a:lnTo>
                      <a:pt x="744" y="1158"/>
                    </a:lnTo>
                    <a:lnTo>
                      <a:pt x="654" y="1152"/>
                    </a:lnTo>
                    <a:lnTo>
                      <a:pt x="568" y="1144"/>
                    </a:lnTo>
                    <a:lnTo>
                      <a:pt x="488" y="1134"/>
                    </a:lnTo>
                    <a:lnTo>
                      <a:pt x="410" y="1124"/>
                    </a:lnTo>
                    <a:lnTo>
                      <a:pt x="338" y="1110"/>
                    </a:lnTo>
                    <a:lnTo>
                      <a:pt x="272" y="1094"/>
                    </a:lnTo>
                    <a:lnTo>
                      <a:pt x="212" y="1078"/>
                    </a:lnTo>
                    <a:lnTo>
                      <a:pt x="158" y="1060"/>
                    </a:lnTo>
                    <a:lnTo>
                      <a:pt x="112" y="1042"/>
                    </a:lnTo>
                    <a:lnTo>
                      <a:pt x="74" y="1020"/>
                    </a:lnTo>
                    <a:lnTo>
                      <a:pt x="56" y="1010"/>
                    </a:lnTo>
                    <a:lnTo>
                      <a:pt x="42" y="1000"/>
                    </a:lnTo>
                    <a:lnTo>
                      <a:pt x="30" y="988"/>
                    </a:lnTo>
                    <a:lnTo>
                      <a:pt x="18" y="978"/>
                    </a:lnTo>
                    <a:lnTo>
                      <a:pt x="10" y="966"/>
                    </a:lnTo>
                    <a:lnTo>
                      <a:pt x="4" y="954"/>
                    </a:lnTo>
                    <a:lnTo>
                      <a:pt x="2" y="942"/>
                    </a:lnTo>
                    <a:lnTo>
                      <a:pt x="0" y="930"/>
                    </a:lnTo>
                    <a:lnTo>
                      <a:pt x="0" y="930"/>
                    </a:lnTo>
                    <a:lnTo>
                      <a:pt x="2" y="882"/>
                    </a:lnTo>
                    <a:lnTo>
                      <a:pt x="4" y="836"/>
                    </a:lnTo>
                    <a:lnTo>
                      <a:pt x="10" y="788"/>
                    </a:lnTo>
                    <a:lnTo>
                      <a:pt x="18" y="742"/>
                    </a:lnTo>
                    <a:lnTo>
                      <a:pt x="30" y="698"/>
                    </a:lnTo>
                    <a:lnTo>
                      <a:pt x="42" y="654"/>
                    </a:lnTo>
                    <a:lnTo>
                      <a:pt x="56" y="610"/>
                    </a:lnTo>
                    <a:lnTo>
                      <a:pt x="74" y="568"/>
                    </a:lnTo>
                    <a:lnTo>
                      <a:pt x="92" y="526"/>
                    </a:lnTo>
                    <a:lnTo>
                      <a:pt x="112" y="486"/>
                    </a:lnTo>
                    <a:lnTo>
                      <a:pt x="134" y="448"/>
                    </a:lnTo>
                    <a:lnTo>
                      <a:pt x="158" y="410"/>
                    </a:lnTo>
                    <a:lnTo>
                      <a:pt x="184" y="374"/>
                    </a:lnTo>
                    <a:lnTo>
                      <a:pt x="212" y="338"/>
                    </a:lnTo>
                    <a:lnTo>
                      <a:pt x="242" y="304"/>
                    </a:lnTo>
                    <a:lnTo>
                      <a:pt x="272" y="272"/>
                    </a:lnTo>
                    <a:lnTo>
                      <a:pt x="304" y="242"/>
                    </a:lnTo>
                    <a:lnTo>
                      <a:pt x="338" y="212"/>
                    </a:lnTo>
                    <a:lnTo>
                      <a:pt x="374" y="184"/>
                    </a:lnTo>
                    <a:lnTo>
                      <a:pt x="410" y="158"/>
                    </a:lnTo>
                    <a:lnTo>
                      <a:pt x="448" y="134"/>
                    </a:lnTo>
                    <a:lnTo>
                      <a:pt x="488" y="112"/>
                    </a:lnTo>
                    <a:lnTo>
                      <a:pt x="528" y="92"/>
                    </a:lnTo>
                    <a:lnTo>
                      <a:pt x="568" y="72"/>
                    </a:lnTo>
                    <a:lnTo>
                      <a:pt x="610" y="56"/>
                    </a:lnTo>
                    <a:lnTo>
                      <a:pt x="654" y="42"/>
                    </a:lnTo>
                    <a:lnTo>
                      <a:pt x="698" y="28"/>
                    </a:lnTo>
                    <a:lnTo>
                      <a:pt x="744" y="18"/>
                    </a:lnTo>
                    <a:lnTo>
                      <a:pt x="790" y="10"/>
                    </a:lnTo>
                    <a:lnTo>
                      <a:pt x="836" y="4"/>
                    </a:lnTo>
                    <a:lnTo>
                      <a:pt x="882" y="0"/>
                    </a:lnTo>
                    <a:lnTo>
                      <a:pt x="930" y="0"/>
                    </a:lnTo>
                    <a:lnTo>
                      <a:pt x="930" y="0"/>
                    </a:lnTo>
                    <a:lnTo>
                      <a:pt x="978" y="0"/>
                    </a:lnTo>
                    <a:lnTo>
                      <a:pt x="1026" y="4"/>
                    </a:lnTo>
                    <a:lnTo>
                      <a:pt x="1072" y="10"/>
                    </a:lnTo>
                    <a:lnTo>
                      <a:pt x="1118" y="18"/>
                    </a:lnTo>
                    <a:lnTo>
                      <a:pt x="1164" y="28"/>
                    </a:lnTo>
                    <a:lnTo>
                      <a:pt x="1208" y="42"/>
                    </a:lnTo>
                    <a:lnTo>
                      <a:pt x="1250" y="56"/>
                    </a:lnTo>
                    <a:lnTo>
                      <a:pt x="1294" y="72"/>
                    </a:lnTo>
                    <a:lnTo>
                      <a:pt x="1334" y="92"/>
                    </a:lnTo>
                    <a:lnTo>
                      <a:pt x="1374" y="112"/>
                    </a:lnTo>
                    <a:lnTo>
                      <a:pt x="1414" y="134"/>
                    </a:lnTo>
                    <a:lnTo>
                      <a:pt x="1452" y="158"/>
                    </a:lnTo>
                    <a:lnTo>
                      <a:pt x="1488" y="184"/>
                    </a:lnTo>
                    <a:lnTo>
                      <a:pt x="1522" y="212"/>
                    </a:lnTo>
                    <a:lnTo>
                      <a:pt x="1556" y="242"/>
                    </a:lnTo>
                    <a:lnTo>
                      <a:pt x="1588" y="272"/>
                    </a:lnTo>
                    <a:lnTo>
                      <a:pt x="1620" y="304"/>
                    </a:lnTo>
                    <a:lnTo>
                      <a:pt x="1650" y="338"/>
                    </a:lnTo>
                    <a:lnTo>
                      <a:pt x="1676" y="374"/>
                    </a:lnTo>
                    <a:lnTo>
                      <a:pt x="1702" y="410"/>
                    </a:lnTo>
                    <a:lnTo>
                      <a:pt x="1726" y="448"/>
                    </a:lnTo>
                    <a:lnTo>
                      <a:pt x="1750" y="486"/>
                    </a:lnTo>
                    <a:lnTo>
                      <a:pt x="1770" y="526"/>
                    </a:lnTo>
                    <a:lnTo>
                      <a:pt x="1788" y="568"/>
                    </a:lnTo>
                    <a:lnTo>
                      <a:pt x="1806" y="610"/>
                    </a:lnTo>
                    <a:lnTo>
                      <a:pt x="1820" y="654"/>
                    </a:lnTo>
                    <a:lnTo>
                      <a:pt x="1832" y="698"/>
                    </a:lnTo>
                    <a:lnTo>
                      <a:pt x="1842" y="742"/>
                    </a:lnTo>
                    <a:lnTo>
                      <a:pt x="1850" y="788"/>
                    </a:lnTo>
                    <a:lnTo>
                      <a:pt x="1856" y="836"/>
                    </a:lnTo>
                    <a:lnTo>
                      <a:pt x="1860" y="882"/>
                    </a:lnTo>
                    <a:lnTo>
                      <a:pt x="1862" y="930"/>
                    </a:lnTo>
                    <a:lnTo>
                      <a:pt x="1862" y="93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/>
                  </a:gs>
                  <a:gs pos="100000">
                    <a:srgbClr val="FE6900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>
                <a:outerShdw blurRad="149987" dist="127000" dir="288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46050" h="139700"/>
              </a:sp3d>
            </p:spPr>
            <p:txBody>
              <a:bodyPr wrap="none" lIns="72000" tIns="0" rIns="7200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 b="1" kern="0" dirty="0">
                  <a:solidFill>
                    <a:schemeClr val="bg1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58" name="Oval 432"/>
              <p:cNvSpPr>
                <a:spLocks noChangeArrowheads="1"/>
              </p:cNvSpPr>
              <p:nvPr/>
            </p:nvSpPr>
            <p:spPr bwMode="auto">
              <a:xfrm>
                <a:off x="5102225" y="4256088"/>
                <a:ext cx="522288" cy="52070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50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59" name="Freeform 453"/>
              <p:cNvSpPr>
                <a:spLocks/>
              </p:cNvSpPr>
              <p:nvPr/>
            </p:nvSpPr>
            <p:spPr bwMode="auto">
              <a:xfrm>
                <a:off x="4554538" y="3906838"/>
                <a:ext cx="2917825" cy="1054100"/>
              </a:xfrm>
              <a:custGeom>
                <a:avLst/>
                <a:gdLst>
                  <a:gd name="T0" fmla="*/ 0 w 4756"/>
                  <a:gd name="T1" fmla="*/ 2147483647 h 1576"/>
                  <a:gd name="T2" fmla="*/ 2147483647 w 4756"/>
                  <a:gd name="T3" fmla="*/ 2147483647 h 1576"/>
                  <a:gd name="T4" fmla="*/ 2147483647 w 4756"/>
                  <a:gd name="T5" fmla="*/ 2147483647 h 1576"/>
                  <a:gd name="T6" fmla="*/ 2147483647 w 4756"/>
                  <a:gd name="T7" fmla="*/ 2147483647 h 1576"/>
                  <a:gd name="T8" fmla="*/ 2147483647 w 4756"/>
                  <a:gd name="T9" fmla="*/ 2147483647 h 1576"/>
                  <a:gd name="T10" fmla="*/ 2147483647 w 4756"/>
                  <a:gd name="T11" fmla="*/ 2147483647 h 1576"/>
                  <a:gd name="T12" fmla="*/ 2147483647 w 4756"/>
                  <a:gd name="T13" fmla="*/ 2147483647 h 1576"/>
                  <a:gd name="T14" fmla="*/ 2147483647 w 4756"/>
                  <a:gd name="T15" fmla="*/ 2147483647 h 1576"/>
                  <a:gd name="T16" fmla="*/ 2147483647 w 4756"/>
                  <a:gd name="T17" fmla="*/ 2147483647 h 1576"/>
                  <a:gd name="T18" fmla="*/ 2147483647 w 4756"/>
                  <a:gd name="T19" fmla="*/ 2147483647 h 1576"/>
                  <a:gd name="T20" fmla="*/ 2147483647 w 4756"/>
                  <a:gd name="T21" fmla="*/ 2147483647 h 1576"/>
                  <a:gd name="T22" fmla="*/ 2147483647 w 4756"/>
                  <a:gd name="T23" fmla="*/ 2147483647 h 1576"/>
                  <a:gd name="T24" fmla="*/ 2147483647 w 4756"/>
                  <a:gd name="T25" fmla="*/ 2147483647 h 1576"/>
                  <a:gd name="T26" fmla="*/ 2147483647 w 4756"/>
                  <a:gd name="T27" fmla="*/ 2147483647 h 1576"/>
                  <a:gd name="T28" fmla="*/ 2147483647 w 4756"/>
                  <a:gd name="T29" fmla="*/ 2147483647 h 1576"/>
                  <a:gd name="T30" fmla="*/ 2147483647 w 4756"/>
                  <a:gd name="T31" fmla="*/ 2147483647 h 1576"/>
                  <a:gd name="T32" fmla="*/ 2147483647 w 4756"/>
                  <a:gd name="T33" fmla="*/ 2147483647 h 1576"/>
                  <a:gd name="T34" fmla="*/ 2147483647 w 4756"/>
                  <a:gd name="T35" fmla="*/ 2147483647 h 1576"/>
                  <a:gd name="T36" fmla="*/ 2147483647 w 4756"/>
                  <a:gd name="T37" fmla="*/ 2147483647 h 1576"/>
                  <a:gd name="T38" fmla="*/ 2147483647 w 4756"/>
                  <a:gd name="T39" fmla="*/ 2147483647 h 1576"/>
                  <a:gd name="T40" fmla="*/ 2147483647 w 4756"/>
                  <a:gd name="T41" fmla="*/ 2147483647 h 1576"/>
                  <a:gd name="T42" fmla="*/ 2147483647 w 4756"/>
                  <a:gd name="T43" fmla="*/ 2147483647 h 1576"/>
                  <a:gd name="T44" fmla="*/ 2147483647 w 4756"/>
                  <a:gd name="T45" fmla="*/ 2147483647 h 1576"/>
                  <a:gd name="T46" fmla="*/ 2147483647 w 4756"/>
                  <a:gd name="T47" fmla="*/ 2147483647 h 1576"/>
                  <a:gd name="T48" fmla="*/ 2147483647 w 4756"/>
                  <a:gd name="T49" fmla="*/ 2147483647 h 1576"/>
                  <a:gd name="T50" fmla="*/ 2147483647 w 4756"/>
                  <a:gd name="T51" fmla="*/ 0 h 1576"/>
                  <a:gd name="T52" fmla="*/ 2147483647 w 4756"/>
                  <a:gd name="T53" fmla="*/ 0 h 1576"/>
                  <a:gd name="T54" fmla="*/ 2147483647 w 4756"/>
                  <a:gd name="T55" fmla="*/ 2147483647 h 1576"/>
                  <a:gd name="T56" fmla="*/ 2147483647 w 4756"/>
                  <a:gd name="T57" fmla="*/ 2147483647 h 1576"/>
                  <a:gd name="T58" fmla="*/ 2147483647 w 4756"/>
                  <a:gd name="T59" fmla="*/ 2147483647 h 1576"/>
                  <a:gd name="T60" fmla="*/ 2147483647 w 4756"/>
                  <a:gd name="T61" fmla="*/ 2147483647 h 1576"/>
                  <a:gd name="T62" fmla="*/ 2147483647 w 4756"/>
                  <a:gd name="T63" fmla="*/ 2147483647 h 1576"/>
                  <a:gd name="T64" fmla="*/ 2147483647 w 4756"/>
                  <a:gd name="T65" fmla="*/ 2147483647 h 1576"/>
                  <a:gd name="T66" fmla="*/ 2147483647 w 4756"/>
                  <a:gd name="T67" fmla="*/ 2147483647 h 1576"/>
                  <a:gd name="T68" fmla="*/ 2147483647 w 4756"/>
                  <a:gd name="T69" fmla="*/ 2147483647 h 1576"/>
                  <a:gd name="T70" fmla="*/ 2147483647 w 4756"/>
                  <a:gd name="T71" fmla="*/ 2147483647 h 1576"/>
                  <a:gd name="T72" fmla="*/ 2147483647 w 4756"/>
                  <a:gd name="T73" fmla="*/ 2147483647 h 1576"/>
                  <a:gd name="T74" fmla="*/ 2147483647 w 4756"/>
                  <a:gd name="T75" fmla="*/ 2147483647 h 1576"/>
                  <a:gd name="T76" fmla="*/ 2147483647 w 4756"/>
                  <a:gd name="T77" fmla="*/ 2147483647 h 1576"/>
                  <a:gd name="T78" fmla="*/ 2147483647 w 4756"/>
                  <a:gd name="T79" fmla="*/ 2147483647 h 1576"/>
                  <a:gd name="T80" fmla="*/ 2147483647 w 4756"/>
                  <a:gd name="T81" fmla="*/ 2147483647 h 1576"/>
                  <a:gd name="T82" fmla="*/ 2147483647 w 4756"/>
                  <a:gd name="T83" fmla="*/ 2147483647 h 1576"/>
                  <a:gd name="T84" fmla="*/ 2147483647 w 4756"/>
                  <a:gd name="T85" fmla="*/ 2147483647 h 1576"/>
                  <a:gd name="T86" fmla="*/ 2147483647 w 4756"/>
                  <a:gd name="T87" fmla="*/ 2147483647 h 1576"/>
                  <a:gd name="T88" fmla="*/ 2147483647 w 4756"/>
                  <a:gd name="T89" fmla="*/ 2147483647 h 1576"/>
                  <a:gd name="T90" fmla="*/ 2147483647 w 4756"/>
                  <a:gd name="T91" fmla="*/ 2147483647 h 1576"/>
                  <a:gd name="T92" fmla="*/ 2147483647 w 4756"/>
                  <a:gd name="T93" fmla="*/ 2147483647 h 1576"/>
                  <a:gd name="T94" fmla="*/ 2147483647 w 4756"/>
                  <a:gd name="T95" fmla="*/ 2147483647 h 1576"/>
                  <a:gd name="T96" fmla="*/ 2147483647 w 4756"/>
                  <a:gd name="T97" fmla="*/ 2147483647 h 1576"/>
                  <a:gd name="T98" fmla="*/ 2147483647 w 4756"/>
                  <a:gd name="T99" fmla="*/ 2147483647 h 1576"/>
                  <a:gd name="T100" fmla="*/ 2147483647 w 4756"/>
                  <a:gd name="T101" fmla="*/ 2147483647 h 1576"/>
                  <a:gd name="T102" fmla="*/ 0 w 4756"/>
                  <a:gd name="T103" fmla="*/ 2147483647 h 157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56"/>
                  <a:gd name="T157" fmla="*/ 0 h 1576"/>
                  <a:gd name="T158" fmla="*/ 4756 w 4756"/>
                  <a:gd name="T159" fmla="*/ 1576 h 157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56" h="1576">
                    <a:moveTo>
                      <a:pt x="0" y="1576"/>
                    </a:moveTo>
                    <a:lnTo>
                      <a:pt x="0" y="1576"/>
                    </a:lnTo>
                    <a:lnTo>
                      <a:pt x="24" y="1518"/>
                    </a:lnTo>
                    <a:lnTo>
                      <a:pt x="50" y="1462"/>
                    </a:lnTo>
                    <a:lnTo>
                      <a:pt x="78" y="1406"/>
                    </a:lnTo>
                    <a:lnTo>
                      <a:pt x="108" y="1350"/>
                    </a:lnTo>
                    <a:lnTo>
                      <a:pt x="138" y="1296"/>
                    </a:lnTo>
                    <a:lnTo>
                      <a:pt x="170" y="1242"/>
                    </a:lnTo>
                    <a:lnTo>
                      <a:pt x="204" y="1190"/>
                    </a:lnTo>
                    <a:lnTo>
                      <a:pt x="238" y="1138"/>
                    </a:lnTo>
                    <a:lnTo>
                      <a:pt x="272" y="1086"/>
                    </a:lnTo>
                    <a:lnTo>
                      <a:pt x="310" y="1036"/>
                    </a:lnTo>
                    <a:lnTo>
                      <a:pt x="348" y="988"/>
                    </a:lnTo>
                    <a:lnTo>
                      <a:pt x="386" y="940"/>
                    </a:lnTo>
                    <a:lnTo>
                      <a:pt x="426" y="892"/>
                    </a:lnTo>
                    <a:lnTo>
                      <a:pt x="468" y="846"/>
                    </a:lnTo>
                    <a:lnTo>
                      <a:pt x="510" y="800"/>
                    </a:lnTo>
                    <a:lnTo>
                      <a:pt x="552" y="756"/>
                    </a:lnTo>
                    <a:lnTo>
                      <a:pt x="596" y="712"/>
                    </a:lnTo>
                    <a:lnTo>
                      <a:pt x="642" y="670"/>
                    </a:lnTo>
                    <a:lnTo>
                      <a:pt x="688" y="630"/>
                    </a:lnTo>
                    <a:lnTo>
                      <a:pt x="736" y="590"/>
                    </a:lnTo>
                    <a:lnTo>
                      <a:pt x="784" y="550"/>
                    </a:lnTo>
                    <a:lnTo>
                      <a:pt x="834" y="512"/>
                    </a:lnTo>
                    <a:lnTo>
                      <a:pt x="884" y="476"/>
                    </a:lnTo>
                    <a:lnTo>
                      <a:pt x="934" y="440"/>
                    </a:lnTo>
                    <a:lnTo>
                      <a:pt x="986" y="406"/>
                    </a:lnTo>
                    <a:lnTo>
                      <a:pt x="1040" y="374"/>
                    </a:lnTo>
                    <a:lnTo>
                      <a:pt x="1092" y="342"/>
                    </a:lnTo>
                    <a:lnTo>
                      <a:pt x="1148" y="312"/>
                    </a:lnTo>
                    <a:lnTo>
                      <a:pt x="1202" y="282"/>
                    </a:lnTo>
                    <a:lnTo>
                      <a:pt x="1258" y="254"/>
                    </a:lnTo>
                    <a:lnTo>
                      <a:pt x="1316" y="228"/>
                    </a:lnTo>
                    <a:lnTo>
                      <a:pt x="1374" y="202"/>
                    </a:lnTo>
                    <a:lnTo>
                      <a:pt x="1432" y="178"/>
                    </a:lnTo>
                    <a:lnTo>
                      <a:pt x="1490" y="156"/>
                    </a:lnTo>
                    <a:lnTo>
                      <a:pt x="1550" y="136"/>
                    </a:lnTo>
                    <a:lnTo>
                      <a:pt x="1610" y="116"/>
                    </a:lnTo>
                    <a:lnTo>
                      <a:pt x="1672" y="98"/>
                    </a:lnTo>
                    <a:lnTo>
                      <a:pt x="1732" y="80"/>
                    </a:lnTo>
                    <a:lnTo>
                      <a:pt x="1794" y="66"/>
                    </a:lnTo>
                    <a:lnTo>
                      <a:pt x="1858" y="52"/>
                    </a:lnTo>
                    <a:lnTo>
                      <a:pt x="1922" y="40"/>
                    </a:lnTo>
                    <a:lnTo>
                      <a:pt x="1984" y="30"/>
                    </a:lnTo>
                    <a:lnTo>
                      <a:pt x="2050" y="20"/>
                    </a:lnTo>
                    <a:lnTo>
                      <a:pt x="2114" y="12"/>
                    </a:lnTo>
                    <a:lnTo>
                      <a:pt x="2180" y="8"/>
                    </a:lnTo>
                    <a:lnTo>
                      <a:pt x="2246" y="2"/>
                    </a:lnTo>
                    <a:lnTo>
                      <a:pt x="2312" y="0"/>
                    </a:lnTo>
                    <a:lnTo>
                      <a:pt x="2378" y="0"/>
                    </a:lnTo>
                    <a:lnTo>
                      <a:pt x="2444" y="0"/>
                    </a:lnTo>
                    <a:lnTo>
                      <a:pt x="2510" y="2"/>
                    </a:lnTo>
                    <a:lnTo>
                      <a:pt x="2576" y="8"/>
                    </a:lnTo>
                    <a:lnTo>
                      <a:pt x="2642" y="12"/>
                    </a:lnTo>
                    <a:lnTo>
                      <a:pt x="2706" y="20"/>
                    </a:lnTo>
                    <a:lnTo>
                      <a:pt x="2772" y="30"/>
                    </a:lnTo>
                    <a:lnTo>
                      <a:pt x="2834" y="40"/>
                    </a:lnTo>
                    <a:lnTo>
                      <a:pt x="2898" y="52"/>
                    </a:lnTo>
                    <a:lnTo>
                      <a:pt x="2962" y="66"/>
                    </a:lnTo>
                    <a:lnTo>
                      <a:pt x="3024" y="80"/>
                    </a:lnTo>
                    <a:lnTo>
                      <a:pt x="3084" y="98"/>
                    </a:lnTo>
                    <a:lnTo>
                      <a:pt x="3146" y="116"/>
                    </a:lnTo>
                    <a:lnTo>
                      <a:pt x="3206" y="136"/>
                    </a:lnTo>
                    <a:lnTo>
                      <a:pt x="3266" y="156"/>
                    </a:lnTo>
                    <a:lnTo>
                      <a:pt x="3324" y="178"/>
                    </a:lnTo>
                    <a:lnTo>
                      <a:pt x="3382" y="202"/>
                    </a:lnTo>
                    <a:lnTo>
                      <a:pt x="3440" y="228"/>
                    </a:lnTo>
                    <a:lnTo>
                      <a:pt x="3498" y="254"/>
                    </a:lnTo>
                    <a:lnTo>
                      <a:pt x="3554" y="282"/>
                    </a:lnTo>
                    <a:lnTo>
                      <a:pt x="3608" y="312"/>
                    </a:lnTo>
                    <a:lnTo>
                      <a:pt x="3664" y="342"/>
                    </a:lnTo>
                    <a:lnTo>
                      <a:pt x="3716" y="374"/>
                    </a:lnTo>
                    <a:lnTo>
                      <a:pt x="3770" y="406"/>
                    </a:lnTo>
                    <a:lnTo>
                      <a:pt x="3822" y="440"/>
                    </a:lnTo>
                    <a:lnTo>
                      <a:pt x="3872" y="476"/>
                    </a:lnTo>
                    <a:lnTo>
                      <a:pt x="3922" y="512"/>
                    </a:lnTo>
                    <a:lnTo>
                      <a:pt x="3972" y="550"/>
                    </a:lnTo>
                    <a:lnTo>
                      <a:pt x="4020" y="590"/>
                    </a:lnTo>
                    <a:lnTo>
                      <a:pt x="4068" y="630"/>
                    </a:lnTo>
                    <a:lnTo>
                      <a:pt x="4114" y="670"/>
                    </a:lnTo>
                    <a:lnTo>
                      <a:pt x="4160" y="712"/>
                    </a:lnTo>
                    <a:lnTo>
                      <a:pt x="4204" y="756"/>
                    </a:lnTo>
                    <a:lnTo>
                      <a:pt x="4246" y="800"/>
                    </a:lnTo>
                    <a:lnTo>
                      <a:pt x="4288" y="846"/>
                    </a:lnTo>
                    <a:lnTo>
                      <a:pt x="4330" y="892"/>
                    </a:lnTo>
                    <a:lnTo>
                      <a:pt x="4370" y="940"/>
                    </a:lnTo>
                    <a:lnTo>
                      <a:pt x="4410" y="988"/>
                    </a:lnTo>
                    <a:lnTo>
                      <a:pt x="4446" y="1036"/>
                    </a:lnTo>
                    <a:lnTo>
                      <a:pt x="4484" y="1086"/>
                    </a:lnTo>
                    <a:lnTo>
                      <a:pt x="4518" y="1138"/>
                    </a:lnTo>
                    <a:lnTo>
                      <a:pt x="4552" y="1190"/>
                    </a:lnTo>
                    <a:lnTo>
                      <a:pt x="4586" y="1242"/>
                    </a:lnTo>
                    <a:lnTo>
                      <a:pt x="4618" y="1296"/>
                    </a:lnTo>
                    <a:lnTo>
                      <a:pt x="4648" y="1350"/>
                    </a:lnTo>
                    <a:lnTo>
                      <a:pt x="4678" y="1406"/>
                    </a:lnTo>
                    <a:lnTo>
                      <a:pt x="4706" y="1462"/>
                    </a:lnTo>
                    <a:lnTo>
                      <a:pt x="4732" y="1518"/>
                    </a:lnTo>
                    <a:lnTo>
                      <a:pt x="4756" y="1576"/>
                    </a:lnTo>
                    <a:lnTo>
                      <a:pt x="0" y="15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60" name="Text Box 433"/>
              <p:cNvSpPr txBox="1">
                <a:spLocks noChangeArrowheads="1"/>
              </p:cNvSpPr>
              <p:nvPr/>
            </p:nvSpPr>
            <p:spPr bwMode="auto">
              <a:xfrm>
                <a:off x="4406283" y="4642505"/>
                <a:ext cx="31321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2800" dirty="0" smtClean="0">
                    <a:latin typeface="Arial Black" pitchFamily="34" charset="0"/>
                  </a:rPr>
                  <a:t>SLO</a:t>
                </a:r>
                <a:endParaRPr lang="en-US" altLang="en-US" sz="2800" dirty="0">
                  <a:latin typeface="Arial Black" pitchFamily="34" charset="0"/>
                </a:endParaRPr>
              </a:p>
            </p:txBody>
          </p:sp>
        </p:grpSp>
      </p:grpSp>
      <p:grpSp>
        <p:nvGrpSpPr>
          <p:cNvPr id="63" name="그룹 32"/>
          <p:cNvGrpSpPr>
            <a:grpSpLocks/>
          </p:cNvGrpSpPr>
          <p:nvPr/>
        </p:nvGrpSpPr>
        <p:grpSpPr bwMode="auto">
          <a:xfrm>
            <a:off x="3327979" y="2677576"/>
            <a:ext cx="1857375" cy="1851025"/>
            <a:chOff x="5095875" y="1412875"/>
            <a:chExt cx="1857375" cy="1851025"/>
          </a:xfrm>
        </p:grpSpPr>
        <p:sp>
          <p:nvSpPr>
            <p:cNvPr id="64" name="Oval 423"/>
            <p:cNvSpPr>
              <a:spLocks noChangeArrowheads="1"/>
            </p:cNvSpPr>
            <p:nvPr/>
          </p:nvSpPr>
          <p:spPr bwMode="auto">
            <a:xfrm>
              <a:off x="5095875" y="1412875"/>
              <a:ext cx="1857375" cy="1851025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E6900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5" name="Text Box 434"/>
            <p:cNvSpPr txBox="1">
              <a:spLocks noChangeArrowheads="1"/>
            </p:cNvSpPr>
            <p:nvPr/>
          </p:nvSpPr>
          <p:spPr bwMode="auto">
            <a:xfrm>
              <a:off x="5392714" y="1922888"/>
              <a:ext cx="145277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dirty="0">
                  <a:latin typeface="Arial Black" pitchFamily="34" charset="0"/>
                </a:rPr>
                <a:t>3</a:t>
              </a:r>
              <a:r>
                <a:rPr lang="en-US" altLang="ko-KR" sz="1600" dirty="0" smtClean="0">
                  <a:latin typeface="Arial Black" pitchFamily="34" charset="0"/>
                </a:rPr>
                <a:t>. what are</a:t>
              </a:r>
            </a:p>
            <a:p>
              <a:r>
                <a:rPr lang="en-US" altLang="ko-KR" sz="1600" dirty="0" smtClean="0">
                  <a:latin typeface="Arial Black" pitchFamily="34" charset="0"/>
                </a:rPr>
                <a:t> S able</a:t>
              </a:r>
            </a:p>
            <a:p>
              <a:r>
                <a:rPr lang="en-US" altLang="ko-KR" sz="1600" dirty="0" smtClean="0">
                  <a:latin typeface="Arial Black" pitchFamily="34" charset="0"/>
                </a:rPr>
                <a:t> </a:t>
              </a:r>
              <a:r>
                <a:rPr lang="en-US" altLang="ko-KR" sz="1600" dirty="0">
                  <a:latin typeface="Arial Black" pitchFamily="34" charset="0"/>
                </a:rPr>
                <a:t>to do?</a:t>
              </a:r>
            </a:p>
          </p:txBody>
        </p:sp>
        <p:sp>
          <p:nvSpPr>
            <p:cNvPr id="66" name="Freeform 436"/>
            <p:cNvSpPr>
              <a:spLocks/>
            </p:cNvSpPr>
            <p:nvPr/>
          </p:nvSpPr>
          <p:spPr bwMode="auto">
            <a:xfrm>
              <a:off x="5240338" y="1447800"/>
              <a:ext cx="1584325" cy="525463"/>
            </a:xfrm>
            <a:custGeom>
              <a:avLst/>
              <a:gdLst>
                <a:gd name="T0" fmla="*/ 0 w 4756"/>
                <a:gd name="T1" fmla="*/ 2147483647 h 1576"/>
                <a:gd name="T2" fmla="*/ 2147483647 w 4756"/>
                <a:gd name="T3" fmla="*/ 2147483647 h 1576"/>
                <a:gd name="T4" fmla="*/ 2147483647 w 4756"/>
                <a:gd name="T5" fmla="*/ 2147483647 h 1576"/>
                <a:gd name="T6" fmla="*/ 2147483647 w 4756"/>
                <a:gd name="T7" fmla="*/ 2147483647 h 1576"/>
                <a:gd name="T8" fmla="*/ 2147483647 w 4756"/>
                <a:gd name="T9" fmla="*/ 2147483647 h 1576"/>
                <a:gd name="T10" fmla="*/ 2147483647 w 4756"/>
                <a:gd name="T11" fmla="*/ 2147483647 h 1576"/>
                <a:gd name="T12" fmla="*/ 2147483647 w 4756"/>
                <a:gd name="T13" fmla="*/ 2147483647 h 1576"/>
                <a:gd name="T14" fmla="*/ 2147483647 w 4756"/>
                <a:gd name="T15" fmla="*/ 2147483647 h 1576"/>
                <a:gd name="T16" fmla="*/ 2147483647 w 4756"/>
                <a:gd name="T17" fmla="*/ 2147483647 h 1576"/>
                <a:gd name="T18" fmla="*/ 2147483647 w 4756"/>
                <a:gd name="T19" fmla="*/ 2147483647 h 1576"/>
                <a:gd name="T20" fmla="*/ 2147483647 w 4756"/>
                <a:gd name="T21" fmla="*/ 2147483647 h 1576"/>
                <a:gd name="T22" fmla="*/ 2147483647 w 4756"/>
                <a:gd name="T23" fmla="*/ 2147483647 h 1576"/>
                <a:gd name="T24" fmla="*/ 2147483647 w 4756"/>
                <a:gd name="T25" fmla="*/ 2147483647 h 1576"/>
                <a:gd name="T26" fmla="*/ 2147483647 w 4756"/>
                <a:gd name="T27" fmla="*/ 2147483647 h 1576"/>
                <a:gd name="T28" fmla="*/ 2147483647 w 4756"/>
                <a:gd name="T29" fmla="*/ 2147483647 h 1576"/>
                <a:gd name="T30" fmla="*/ 2147483647 w 4756"/>
                <a:gd name="T31" fmla="*/ 2147483647 h 1576"/>
                <a:gd name="T32" fmla="*/ 2147483647 w 4756"/>
                <a:gd name="T33" fmla="*/ 2147483647 h 1576"/>
                <a:gd name="T34" fmla="*/ 2147483647 w 4756"/>
                <a:gd name="T35" fmla="*/ 2147483647 h 1576"/>
                <a:gd name="T36" fmla="*/ 2147483647 w 4756"/>
                <a:gd name="T37" fmla="*/ 2147483647 h 1576"/>
                <a:gd name="T38" fmla="*/ 2147483647 w 4756"/>
                <a:gd name="T39" fmla="*/ 2147483647 h 1576"/>
                <a:gd name="T40" fmla="*/ 2147483647 w 4756"/>
                <a:gd name="T41" fmla="*/ 2147483647 h 1576"/>
                <a:gd name="T42" fmla="*/ 2147483647 w 4756"/>
                <a:gd name="T43" fmla="*/ 2147483647 h 1576"/>
                <a:gd name="T44" fmla="*/ 2147483647 w 4756"/>
                <a:gd name="T45" fmla="*/ 2147483647 h 1576"/>
                <a:gd name="T46" fmla="*/ 2147483647 w 4756"/>
                <a:gd name="T47" fmla="*/ 2147483647 h 1576"/>
                <a:gd name="T48" fmla="*/ 2147483647 w 4756"/>
                <a:gd name="T49" fmla="*/ 2147483647 h 1576"/>
                <a:gd name="T50" fmla="*/ 2147483647 w 4756"/>
                <a:gd name="T51" fmla="*/ 0 h 1576"/>
                <a:gd name="T52" fmla="*/ 2147483647 w 4756"/>
                <a:gd name="T53" fmla="*/ 0 h 1576"/>
                <a:gd name="T54" fmla="*/ 2147483647 w 4756"/>
                <a:gd name="T55" fmla="*/ 2147483647 h 1576"/>
                <a:gd name="T56" fmla="*/ 2147483647 w 4756"/>
                <a:gd name="T57" fmla="*/ 2147483647 h 1576"/>
                <a:gd name="T58" fmla="*/ 2147483647 w 4756"/>
                <a:gd name="T59" fmla="*/ 2147483647 h 1576"/>
                <a:gd name="T60" fmla="*/ 2147483647 w 4756"/>
                <a:gd name="T61" fmla="*/ 2147483647 h 1576"/>
                <a:gd name="T62" fmla="*/ 2147483647 w 4756"/>
                <a:gd name="T63" fmla="*/ 2147483647 h 1576"/>
                <a:gd name="T64" fmla="*/ 2147483647 w 4756"/>
                <a:gd name="T65" fmla="*/ 2147483647 h 1576"/>
                <a:gd name="T66" fmla="*/ 2147483647 w 4756"/>
                <a:gd name="T67" fmla="*/ 2147483647 h 1576"/>
                <a:gd name="T68" fmla="*/ 2147483647 w 4756"/>
                <a:gd name="T69" fmla="*/ 2147483647 h 1576"/>
                <a:gd name="T70" fmla="*/ 2147483647 w 4756"/>
                <a:gd name="T71" fmla="*/ 2147483647 h 1576"/>
                <a:gd name="T72" fmla="*/ 2147483647 w 4756"/>
                <a:gd name="T73" fmla="*/ 2147483647 h 1576"/>
                <a:gd name="T74" fmla="*/ 2147483647 w 4756"/>
                <a:gd name="T75" fmla="*/ 2147483647 h 1576"/>
                <a:gd name="T76" fmla="*/ 2147483647 w 4756"/>
                <a:gd name="T77" fmla="*/ 2147483647 h 1576"/>
                <a:gd name="T78" fmla="*/ 2147483647 w 4756"/>
                <a:gd name="T79" fmla="*/ 2147483647 h 1576"/>
                <a:gd name="T80" fmla="*/ 2147483647 w 4756"/>
                <a:gd name="T81" fmla="*/ 2147483647 h 1576"/>
                <a:gd name="T82" fmla="*/ 2147483647 w 4756"/>
                <a:gd name="T83" fmla="*/ 2147483647 h 1576"/>
                <a:gd name="T84" fmla="*/ 2147483647 w 4756"/>
                <a:gd name="T85" fmla="*/ 2147483647 h 1576"/>
                <a:gd name="T86" fmla="*/ 2147483647 w 4756"/>
                <a:gd name="T87" fmla="*/ 2147483647 h 1576"/>
                <a:gd name="T88" fmla="*/ 2147483647 w 4756"/>
                <a:gd name="T89" fmla="*/ 2147483647 h 1576"/>
                <a:gd name="T90" fmla="*/ 2147483647 w 4756"/>
                <a:gd name="T91" fmla="*/ 2147483647 h 1576"/>
                <a:gd name="T92" fmla="*/ 2147483647 w 4756"/>
                <a:gd name="T93" fmla="*/ 2147483647 h 1576"/>
                <a:gd name="T94" fmla="*/ 2147483647 w 4756"/>
                <a:gd name="T95" fmla="*/ 2147483647 h 1576"/>
                <a:gd name="T96" fmla="*/ 2147483647 w 4756"/>
                <a:gd name="T97" fmla="*/ 2147483647 h 1576"/>
                <a:gd name="T98" fmla="*/ 2147483647 w 4756"/>
                <a:gd name="T99" fmla="*/ 2147483647 h 1576"/>
                <a:gd name="T100" fmla="*/ 2147483647 w 4756"/>
                <a:gd name="T101" fmla="*/ 2147483647 h 1576"/>
                <a:gd name="T102" fmla="*/ 0 w 4756"/>
                <a:gd name="T103" fmla="*/ 2147483647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ko-KR" altLang="en-US">
                <a:latin typeface="Calibri" pitchFamily="34" charset="0"/>
              </a:endParaRPr>
            </a:p>
          </p:txBody>
        </p:sp>
      </p:grpSp>
      <p:grpSp>
        <p:nvGrpSpPr>
          <p:cNvPr id="67" name="그룹 34"/>
          <p:cNvGrpSpPr>
            <a:grpSpLocks/>
          </p:cNvGrpSpPr>
          <p:nvPr/>
        </p:nvGrpSpPr>
        <p:grpSpPr bwMode="auto">
          <a:xfrm>
            <a:off x="5973419" y="4551621"/>
            <a:ext cx="2313428" cy="1851025"/>
            <a:chOff x="3203575" y="2132013"/>
            <a:chExt cx="2313428" cy="1851025"/>
          </a:xfrm>
        </p:grpSpPr>
        <p:sp>
          <p:nvSpPr>
            <p:cNvPr id="68" name="Oval 441"/>
            <p:cNvSpPr>
              <a:spLocks noChangeArrowheads="1"/>
            </p:cNvSpPr>
            <p:nvPr/>
          </p:nvSpPr>
          <p:spPr bwMode="auto">
            <a:xfrm>
              <a:off x="3203575" y="2132013"/>
              <a:ext cx="1857375" cy="1851025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E6900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9" name="Text Box 443"/>
            <p:cNvSpPr txBox="1">
              <a:spLocks noChangeArrowheads="1"/>
            </p:cNvSpPr>
            <p:nvPr/>
          </p:nvSpPr>
          <p:spPr bwMode="auto">
            <a:xfrm>
              <a:off x="3445346" y="2518916"/>
              <a:ext cx="2071657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Arial Black" pitchFamily="34" charset="0"/>
                </a:rPr>
                <a:t>5. what </a:t>
              </a:r>
              <a:endParaRPr lang="en-US" altLang="ko-KR" sz="1600" b="1" dirty="0" smtClean="0">
                <a:latin typeface="Arial Black" pitchFamily="34" charset="0"/>
              </a:endParaRPr>
            </a:p>
            <a:p>
              <a:r>
                <a:rPr lang="en-US" altLang="ko-KR" sz="1600" b="1" dirty="0" smtClean="0">
                  <a:latin typeface="Arial Black" pitchFamily="34" charset="0"/>
                </a:rPr>
                <a:t>lifelong-learning </a:t>
              </a:r>
            </a:p>
            <a:p>
              <a:r>
                <a:rPr lang="en-US" altLang="ko-KR" sz="1600" b="1" dirty="0" smtClean="0">
                  <a:latin typeface="Arial Black" pitchFamily="34" charset="0"/>
                </a:rPr>
                <a:t>ability </a:t>
              </a:r>
              <a:r>
                <a:rPr lang="en-US" altLang="ko-KR" sz="1600" b="1" dirty="0">
                  <a:latin typeface="Arial Black" pitchFamily="34" charset="0"/>
                </a:rPr>
                <a:t>have </a:t>
              </a:r>
              <a:endParaRPr lang="en-US" altLang="ko-KR" sz="1600" b="1" dirty="0" smtClean="0">
                <a:latin typeface="Arial Black" pitchFamily="34" charset="0"/>
              </a:endParaRPr>
            </a:p>
            <a:p>
              <a:r>
                <a:rPr lang="en-US" altLang="ko-KR" sz="1600" b="1" dirty="0" smtClean="0">
                  <a:latin typeface="Arial Black" pitchFamily="34" charset="0"/>
                </a:rPr>
                <a:t>S achieved</a:t>
              </a:r>
              <a:endParaRPr lang="en-US" altLang="ko-KR" sz="1600" b="1" dirty="0"/>
            </a:p>
          </p:txBody>
        </p:sp>
      </p:grpSp>
      <p:grpSp>
        <p:nvGrpSpPr>
          <p:cNvPr id="70" name="그룹 33"/>
          <p:cNvGrpSpPr>
            <a:grpSpLocks/>
          </p:cNvGrpSpPr>
          <p:nvPr/>
        </p:nvGrpSpPr>
        <p:grpSpPr bwMode="auto">
          <a:xfrm>
            <a:off x="5031940" y="2952472"/>
            <a:ext cx="1954589" cy="1851025"/>
            <a:chOff x="6985000" y="2132013"/>
            <a:chExt cx="1954589" cy="1851025"/>
          </a:xfrm>
        </p:grpSpPr>
        <p:grpSp>
          <p:nvGrpSpPr>
            <p:cNvPr id="71" name="그룹 30"/>
            <p:cNvGrpSpPr>
              <a:grpSpLocks/>
            </p:cNvGrpSpPr>
            <p:nvPr/>
          </p:nvGrpSpPr>
          <p:grpSpPr bwMode="auto">
            <a:xfrm>
              <a:off x="6985000" y="2132013"/>
              <a:ext cx="1954589" cy="1851025"/>
              <a:chOff x="6985000" y="2132013"/>
              <a:chExt cx="1954589" cy="1851025"/>
            </a:xfrm>
          </p:grpSpPr>
          <p:sp>
            <p:nvSpPr>
              <p:cNvPr id="73" name="Oval 449"/>
              <p:cNvSpPr>
                <a:spLocks noChangeArrowheads="1"/>
              </p:cNvSpPr>
              <p:nvPr/>
            </p:nvSpPr>
            <p:spPr bwMode="auto">
              <a:xfrm>
                <a:off x="6985000" y="2132013"/>
                <a:ext cx="1857375" cy="1851025"/>
              </a:xfrm>
              <a:prstGeom prst="ellipse">
                <a:avLst/>
              </a:prstGeom>
              <a:gradFill rotWithShape="1">
                <a:gsLst>
                  <a:gs pos="0">
                    <a:srgbClr val="FFC000"/>
                  </a:gs>
                  <a:gs pos="100000">
                    <a:srgbClr val="FE6900"/>
                  </a:gs>
                </a:gsLst>
                <a:lin ang="5400000" scaled="1"/>
              </a:gradFill>
              <a:ln w="19050" algn="ctr">
                <a:noFill/>
                <a:round/>
                <a:headEnd/>
                <a:tailEnd/>
              </a:ln>
              <a:effectLst>
                <a:outerShdw blurRad="149987" dist="127000" dir="288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146050" h="139700"/>
              </a:sp3d>
            </p:spPr>
            <p:txBody>
              <a:bodyPr wrap="none" lIns="72000" tIns="0" rIns="7200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2000" b="1" kern="0" dirty="0">
                  <a:solidFill>
                    <a:schemeClr val="bg1"/>
                  </a:solidFill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74" name="Text Box 451"/>
              <p:cNvSpPr txBox="1">
                <a:spLocks noChangeArrowheads="1"/>
              </p:cNvSpPr>
              <p:nvPr/>
            </p:nvSpPr>
            <p:spPr bwMode="auto">
              <a:xfrm>
                <a:off x="7173913" y="2493804"/>
                <a:ext cx="1765676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 smtClean="0">
                    <a:latin typeface="Arial Black" pitchFamily="34" charset="0"/>
                  </a:rPr>
                  <a:t>3. what </a:t>
                </a:r>
              </a:p>
              <a:p>
                <a:r>
                  <a:rPr lang="en-US" altLang="ko-KR" sz="1600" dirty="0" smtClean="0">
                    <a:latin typeface="Arial Black" pitchFamily="34" charset="0"/>
                  </a:rPr>
                  <a:t>distinguishes </a:t>
                </a:r>
              </a:p>
              <a:p>
                <a:r>
                  <a:rPr lang="en-US" altLang="ko-KR" sz="1600" dirty="0" smtClean="0">
                    <a:latin typeface="Arial Black" pitchFamily="34" charset="0"/>
                  </a:rPr>
                  <a:t>your </a:t>
                </a:r>
                <a:r>
                  <a:rPr lang="en-US" altLang="ko-KR" sz="1600" dirty="0">
                    <a:latin typeface="Arial Black" pitchFamily="34" charset="0"/>
                  </a:rPr>
                  <a:t>S</a:t>
                </a:r>
                <a:endParaRPr lang="en-US" altLang="ko-KR" sz="1600" dirty="0" smtClean="0">
                  <a:latin typeface="Arial Black" pitchFamily="34" charset="0"/>
                </a:endParaRPr>
              </a:p>
              <a:p>
                <a:r>
                  <a:rPr lang="en-US" altLang="ko-KR" sz="1600" dirty="0" smtClean="0">
                    <a:latin typeface="Arial Black" pitchFamily="34" charset="0"/>
                  </a:rPr>
                  <a:t> </a:t>
                </a:r>
                <a:r>
                  <a:rPr lang="en-US" altLang="ko-KR" sz="1600" dirty="0">
                    <a:latin typeface="Arial Black" pitchFamily="34" charset="0"/>
                  </a:rPr>
                  <a:t>from </a:t>
                </a:r>
                <a:r>
                  <a:rPr lang="en-US" altLang="ko-KR" sz="1600" dirty="0" smtClean="0">
                    <a:latin typeface="Arial Black" pitchFamily="34" charset="0"/>
                  </a:rPr>
                  <a:t>others?</a:t>
                </a:r>
                <a:endParaRPr lang="en-US" altLang="ko-KR" sz="1600" dirty="0">
                  <a:latin typeface="Arial Black" pitchFamily="34" charset="0"/>
                </a:endParaRPr>
              </a:p>
            </p:txBody>
          </p:sp>
        </p:grpSp>
        <p:sp>
          <p:nvSpPr>
            <p:cNvPr id="72" name="Freeform 452"/>
            <p:cNvSpPr>
              <a:spLocks/>
            </p:cNvSpPr>
            <p:nvPr/>
          </p:nvSpPr>
          <p:spPr bwMode="auto">
            <a:xfrm>
              <a:off x="7112000" y="2163763"/>
              <a:ext cx="1584325" cy="525462"/>
            </a:xfrm>
            <a:custGeom>
              <a:avLst/>
              <a:gdLst>
                <a:gd name="T0" fmla="*/ 0 w 4756"/>
                <a:gd name="T1" fmla="*/ 2147483647 h 1576"/>
                <a:gd name="T2" fmla="*/ 2147483647 w 4756"/>
                <a:gd name="T3" fmla="*/ 2147483647 h 1576"/>
                <a:gd name="T4" fmla="*/ 2147483647 w 4756"/>
                <a:gd name="T5" fmla="*/ 2147483647 h 1576"/>
                <a:gd name="T6" fmla="*/ 2147483647 w 4756"/>
                <a:gd name="T7" fmla="*/ 2147483647 h 1576"/>
                <a:gd name="T8" fmla="*/ 2147483647 w 4756"/>
                <a:gd name="T9" fmla="*/ 2147483647 h 1576"/>
                <a:gd name="T10" fmla="*/ 2147483647 w 4756"/>
                <a:gd name="T11" fmla="*/ 2147483647 h 1576"/>
                <a:gd name="T12" fmla="*/ 2147483647 w 4756"/>
                <a:gd name="T13" fmla="*/ 2147483647 h 1576"/>
                <a:gd name="T14" fmla="*/ 2147483647 w 4756"/>
                <a:gd name="T15" fmla="*/ 2147483647 h 1576"/>
                <a:gd name="T16" fmla="*/ 2147483647 w 4756"/>
                <a:gd name="T17" fmla="*/ 2147483647 h 1576"/>
                <a:gd name="T18" fmla="*/ 2147483647 w 4756"/>
                <a:gd name="T19" fmla="*/ 2147483647 h 1576"/>
                <a:gd name="T20" fmla="*/ 2147483647 w 4756"/>
                <a:gd name="T21" fmla="*/ 2147483647 h 1576"/>
                <a:gd name="T22" fmla="*/ 2147483647 w 4756"/>
                <a:gd name="T23" fmla="*/ 2147483647 h 1576"/>
                <a:gd name="T24" fmla="*/ 2147483647 w 4756"/>
                <a:gd name="T25" fmla="*/ 2147483647 h 1576"/>
                <a:gd name="T26" fmla="*/ 2147483647 w 4756"/>
                <a:gd name="T27" fmla="*/ 2147483647 h 1576"/>
                <a:gd name="T28" fmla="*/ 2147483647 w 4756"/>
                <a:gd name="T29" fmla="*/ 2147483647 h 1576"/>
                <a:gd name="T30" fmla="*/ 2147483647 w 4756"/>
                <a:gd name="T31" fmla="*/ 2147483647 h 1576"/>
                <a:gd name="T32" fmla="*/ 2147483647 w 4756"/>
                <a:gd name="T33" fmla="*/ 2147483647 h 1576"/>
                <a:gd name="T34" fmla="*/ 2147483647 w 4756"/>
                <a:gd name="T35" fmla="*/ 2147483647 h 1576"/>
                <a:gd name="T36" fmla="*/ 2147483647 w 4756"/>
                <a:gd name="T37" fmla="*/ 2147483647 h 1576"/>
                <a:gd name="T38" fmla="*/ 2147483647 w 4756"/>
                <a:gd name="T39" fmla="*/ 2147483647 h 1576"/>
                <a:gd name="T40" fmla="*/ 2147483647 w 4756"/>
                <a:gd name="T41" fmla="*/ 2147483647 h 1576"/>
                <a:gd name="T42" fmla="*/ 2147483647 w 4756"/>
                <a:gd name="T43" fmla="*/ 2147483647 h 1576"/>
                <a:gd name="T44" fmla="*/ 2147483647 w 4756"/>
                <a:gd name="T45" fmla="*/ 2147483647 h 1576"/>
                <a:gd name="T46" fmla="*/ 2147483647 w 4756"/>
                <a:gd name="T47" fmla="*/ 2147483647 h 1576"/>
                <a:gd name="T48" fmla="*/ 2147483647 w 4756"/>
                <a:gd name="T49" fmla="*/ 2147483647 h 1576"/>
                <a:gd name="T50" fmla="*/ 2147483647 w 4756"/>
                <a:gd name="T51" fmla="*/ 0 h 1576"/>
                <a:gd name="T52" fmla="*/ 2147483647 w 4756"/>
                <a:gd name="T53" fmla="*/ 0 h 1576"/>
                <a:gd name="T54" fmla="*/ 2147483647 w 4756"/>
                <a:gd name="T55" fmla="*/ 2147483647 h 1576"/>
                <a:gd name="T56" fmla="*/ 2147483647 w 4756"/>
                <a:gd name="T57" fmla="*/ 2147483647 h 1576"/>
                <a:gd name="T58" fmla="*/ 2147483647 w 4756"/>
                <a:gd name="T59" fmla="*/ 2147483647 h 1576"/>
                <a:gd name="T60" fmla="*/ 2147483647 w 4756"/>
                <a:gd name="T61" fmla="*/ 2147483647 h 1576"/>
                <a:gd name="T62" fmla="*/ 2147483647 w 4756"/>
                <a:gd name="T63" fmla="*/ 2147483647 h 1576"/>
                <a:gd name="T64" fmla="*/ 2147483647 w 4756"/>
                <a:gd name="T65" fmla="*/ 2147483647 h 1576"/>
                <a:gd name="T66" fmla="*/ 2147483647 w 4756"/>
                <a:gd name="T67" fmla="*/ 2147483647 h 1576"/>
                <a:gd name="T68" fmla="*/ 2147483647 w 4756"/>
                <a:gd name="T69" fmla="*/ 2147483647 h 1576"/>
                <a:gd name="T70" fmla="*/ 2147483647 w 4756"/>
                <a:gd name="T71" fmla="*/ 2147483647 h 1576"/>
                <a:gd name="T72" fmla="*/ 2147483647 w 4756"/>
                <a:gd name="T73" fmla="*/ 2147483647 h 1576"/>
                <a:gd name="T74" fmla="*/ 2147483647 w 4756"/>
                <a:gd name="T75" fmla="*/ 2147483647 h 1576"/>
                <a:gd name="T76" fmla="*/ 2147483647 w 4756"/>
                <a:gd name="T77" fmla="*/ 2147483647 h 1576"/>
                <a:gd name="T78" fmla="*/ 2147483647 w 4756"/>
                <a:gd name="T79" fmla="*/ 2147483647 h 1576"/>
                <a:gd name="T80" fmla="*/ 2147483647 w 4756"/>
                <a:gd name="T81" fmla="*/ 2147483647 h 1576"/>
                <a:gd name="T82" fmla="*/ 2147483647 w 4756"/>
                <a:gd name="T83" fmla="*/ 2147483647 h 1576"/>
                <a:gd name="T84" fmla="*/ 2147483647 w 4756"/>
                <a:gd name="T85" fmla="*/ 2147483647 h 1576"/>
                <a:gd name="T86" fmla="*/ 2147483647 w 4756"/>
                <a:gd name="T87" fmla="*/ 2147483647 h 1576"/>
                <a:gd name="T88" fmla="*/ 2147483647 w 4756"/>
                <a:gd name="T89" fmla="*/ 2147483647 h 1576"/>
                <a:gd name="T90" fmla="*/ 2147483647 w 4756"/>
                <a:gd name="T91" fmla="*/ 2147483647 h 1576"/>
                <a:gd name="T92" fmla="*/ 2147483647 w 4756"/>
                <a:gd name="T93" fmla="*/ 2147483647 h 1576"/>
                <a:gd name="T94" fmla="*/ 2147483647 w 4756"/>
                <a:gd name="T95" fmla="*/ 2147483647 h 1576"/>
                <a:gd name="T96" fmla="*/ 2147483647 w 4756"/>
                <a:gd name="T97" fmla="*/ 2147483647 h 1576"/>
                <a:gd name="T98" fmla="*/ 2147483647 w 4756"/>
                <a:gd name="T99" fmla="*/ 2147483647 h 1576"/>
                <a:gd name="T100" fmla="*/ 2147483647 w 4756"/>
                <a:gd name="T101" fmla="*/ 2147483647 h 1576"/>
                <a:gd name="T102" fmla="*/ 0 w 4756"/>
                <a:gd name="T103" fmla="*/ 2147483647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75" name="AutoShape 454"/>
          <p:cNvSpPr>
            <a:spLocks noChangeArrowheads="1"/>
          </p:cNvSpPr>
          <p:nvPr/>
        </p:nvSpPr>
        <p:spPr bwMode="auto">
          <a:xfrm rot="19232580">
            <a:off x="2439689" y="4571465"/>
            <a:ext cx="914400" cy="754063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" name="AutoShape 455"/>
          <p:cNvSpPr>
            <a:spLocks noChangeArrowheads="1"/>
          </p:cNvSpPr>
          <p:nvPr/>
        </p:nvSpPr>
        <p:spPr bwMode="auto">
          <a:xfrm rot="2480061">
            <a:off x="4779664" y="4569878"/>
            <a:ext cx="914400" cy="754062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7" name="AutoShape 435"/>
          <p:cNvSpPr>
            <a:spLocks noChangeArrowheads="1"/>
          </p:cNvSpPr>
          <p:nvPr/>
        </p:nvSpPr>
        <p:spPr bwMode="auto">
          <a:xfrm>
            <a:off x="3627139" y="4174590"/>
            <a:ext cx="914400" cy="754063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78" name="그룹 34"/>
          <p:cNvGrpSpPr>
            <a:grpSpLocks/>
          </p:cNvGrpSpPr>
          <p:nvPr/>
        </p:nvGrpSpPr>
        <p:grpSpPr bwMode="auto">
          <a:xfrm>
            <a:off x="823680" y="4514731"/>
            <a:ext cx="1937385" cy="1864895"/>
            <a:chOff x="4479037" y="3380205"/>
            <a:chExt cx="1937385" cy="1864895"/>
          </a:xfrm>
        </p:grpSpPr>
        <p:sp>
          <p:nvSpPr>
            <p:cNvPr id="79" name="Oval 441"/>
            <p:cNvSpPr>
              <a:spLocks noChangeArrowheads="1"/>
            </p:cNvSpPr>
            <p:nvPr/>
          </p:nvSpPr>
          <p:spPr bwMode="auto">
            <a:xfrm>
              <a:off x="4559047" y="3394075"/>
              <a:ext cx="1857375" cy="1851025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E6900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0" name="Text Box 443"/>
            <p:cNvSpPr txBox="1">
              <a:spLocks noChangeArrowheads="1"/>
            </p:cNvSpPr>
            <p:nvPr/>
          </p:nvSpPr>
          <p:spPr bwMode="auto">
            <a:xfrm>
              <a:off x="4665526" y="3956467"/>
              <a:ext cx="1466555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altLang="ko-KR" sz="1600" b="1" dirty="0" smtClean="0">
                  <a:latin typeface="Arial Black" pitchFamily="34" charset="0"/>
                </a:rPr>
                <a:t>what </a:t>
              </a:r>
            </a:p>
            <a:p>
              <a:r>
                <a:rPr lang="en-US" altLang="ko-KR" sz="1600" b="1" dirty="0" smtClean="0">
                  <a:latin typeface="Arial Black" pitchFamily="34" charset="0"/>
                </a:rPr>
                <a:t>knowledge </a:t>
              </a:r>
            </a:p>
            <a:p>
              <a:r>
                <a:rPr lang="en-US" altLang="ko-KR" sz="1600" b="1" dirty="0">
                  <a:latin typeface="Arial Black" pitchFamily="34" charset="0"/>
                </a:rPr>
                <a:t>w</a:t>
              </a:r>
              <a:r>
                <a:rPr lang="en-US" altLang="ko-KR" sz="1600" b="1" dirty="0" smtClean="0">
                  <a:latin typeface="Arial Black" pitchFamily="34" charset="0"/>
                </a:rPr>
                <a:t>ill S</a:t>
              </a:r>
            </a:p>
            <a:p>
              <a:r>
                <a:rPr lang="en-US" altLang="ko-KR" sz="1600" b="1" dirty="0" smtClean="0">
                  <a:latin typeface="Arial Black" pitchFamily="34" charset="0"/>
                </a:rPr>
                <a:t>learn?</a:t>
              </a:r>
              <a:endParaRPr lang="en-US" altLang="ko-KR" sz="1600" b="1" dirty="0"/>
            </a:p>
          </p:txBody>
        </p:sp>
        <p:sp>
          <p:nvSpPr>
            <p:cNvPr id="81" name="Freeform 444"/>
            <p:cNvSpPr>
              <a:spLocks/>
            </p:cNvSpPr>
            <p:nvPr/>
          </p:nvSpPr>
          <p:spPr bwMode="auto">
            <a:xfrm>
              <a:off x="4479037" y="3380205"/>
              <a:ext cx="1584325" cy="525462"/>
            </a:xfrm>
            <a:custGeom>
              <a:avLst/>
              <a:gdLst>
                <a:gd name="T0" fmla="*/ 0 w 4756"/>
                <a:gd name="T1" fmla="*/ 2147483647 h 1576"/>
                <a:gd name="T2" fmla="*/ 2147483647 w 4756"/>
                <a:gd name="T3" fmla="*/ 2147483647 h 1576"/>
                <a:gd name="T4" fmla="*/ 2147483647 w 4756"/>
                <a:gd name="T5" fmla="*/ 2147483647 h 1576"/>
                <a:gd name="T6" fmla="*/ 2147483647 w 4756"/>
                <a:gd name="T7" fmla="*/ 2147483647 h 1576"/>
                <a:gd name="T8" fmla="*/ 2147483647 w 4756"/>
                <a:gd name="T9" fmla="*/ 2147483647 h 1576"/>
                <a:gd name="T10" fmla="*/ 2147483647 w 4756"/>
                <a:gd name="T11" fmla="*/ 2147483647 h 1576"/>
                <a:gd name="T12" fmla="*/ 2147483647 w 4756"/>
                <a:gd name="T13" fmla="*/ 2147483647 h 1576"/>
                <a:gd name="T14" fmla="*/ 2147483647 w 4756"/>
                <a:gd name="T15" fmla="*/ 2147483647 h 1576"/>
                <a:gd name="T16" fmla="*/ 2147483647 w 4756"/>
                <a:gd name="T17" fmla="*/ 2147483647 h 1576"/>
                <a:gd name="T18" fmla="*/ 2147483647 w 4756"/>
                <a:gd name="T19" fmla="*/ 2147483647 h 1576"/>
                <a:gd name="T20" fmla="*/ 2147483647 w 4756"/>
                <a:gd name="T21" fmla="*/ 2147483647 h 1576"/>
                <a:gd name="T22" fmla="*/ 2147483647 w 4756"/>
                <a:gd name="T23" fmla="*/ 2147483647 h 1576"/>
                <a:gd name="T24" fmla="*/ 2147483647 w 4756"/>
                <a:gd name="T25" fmla="*/ 2147483647 h 1576"/>
                <a:gd name="T26" fmla="*/ 2147483647 w 4756"/>
                <a:gd name="T27" fmla="*/ 2147483647 h 1576"/>
                <a:gd name="T28" fmla="*/ 2147483647 w 4756"/>
                <a:gd name="T29" fmla="*/ 2147483647 h 1576"/>
                <a:gd name="T30" fmla="*/ 2147483647 w 4756"/>
                <a:gd name="T31" fmla="*/ 2147483647 h 1576"/>
                <a:gd name="T32" fmla="*/ 2147483647 w 4756"/>
                <a:gd name="T33" fmla="*/ 2147483647 h 1576"/>
                <a:gd name="T34" fmla="*/ 2147483647 w 4756"/>
                <a:gd name="T35" fmla="*/ 2147483647 h 1576"/>
                <a:gd name="T36" fmla="*/ 2147483647 w 4756"/>
                <a:gd name="T37" fmla="*/ 2147483647 h 1576"/>
                <a:gd name="T38" fmla="*/ 2147483647 w 4756"/>
                <a:gd name="T39" fmla="*/ 2147483647 h 1576"/>
                <a:gd name="T40" fmla="*/ 2147483647 w 4756"/>
                <a:gd name="T41" fmla="*/ 2147483647 h 1576"/>
                <a:gd name="T42" fmla="*/ 2147483647 w 4756"/>
                <a:gd name="T43" fmla="*/ 2147483647 h 1576"/>
                <a:gd name="T44" fmla="*/ 2147483647 w 4756"/>
                <a:gd name="T45" fmla="*/ 2147483647 h 1576"/>
                <a:gd name="T46" fmla="*/ 2147483647 w 4756"/>
                <a:gd name="T47" fmla="*/ 2147483647 h 1576"/>
                <a:gd name="T48" fmla="*/ 2147483647 w 4756"/>
                <a:gd name="T49" fmla="*/ 2147483647 h 1576"/>
                <a:gd name="T50" fmla="*/ 2147483647 w 4756"/>
                <a:gd name="T51" fmla="*/ 0 h 1576"/>
                <a:gd name="T52" fmla="*/ 2147483647 w 4756"/>
                <a:gd name="T53" fmla="*/ 0 h 1576"/>
                <a:gd name="T54" fmla="*/ 2147483647 w 4756"/>
                <a:gd name="T55" fmla="*/ 2147483647 h 1576"/>
                <a:gd name="T56" fmla="*/ 2147483647 w 4756"/>
                <a:gd name="T57" fmla="*/ 2147483647 h 1576"/>
                <a:gd name="T58" fmla="*/ 2147483647 w 4756"/>
                <a:gd name="T59" fmla="*/ 2147483647 h 1576"/>
                <a:gd name="T60" fmla="*/ 2147483647 w 4756"/>
                <a:gd name="T61" fmla="*/ 2147483647 h 1576"/>
                <a:gd name="T62" fmla="*/ 2147483647 w 4756"/>
                <a:gd name="T63" fmla="*/ 2147483647 h 1576"/>
                <a:gd name="T64" fmla="*/ 2147483647 w 4756"/>
                <a:gd name="T65" fmla="*/ 2147483647 h 1576"/>
                <a:gd name="T66" fmla="*/ 2147483647 w 4756"/>
                <a:gd name="T67" fmla="*/ 2147483647 h 1576"/>
                <a:gd name="T68" fmla="*/ 2147483647 w 4756"/>
                <a:gd name="T69" fmla="*/ 2147483647 h 1576"/>
                <a:gd name="T70" fmla="*/ 2147483647 w 4756"/>
                <a:gd name="T71" fmla="*/ 2147483647 h 1576"/>
                <a:gd name="T72" fmla="*/ 2147483647 w 4756"/>
                <a:gd name="T73" fmla="*/ 2147483647 h 1576"/>
                <a:gd name="T74" fmla="*/ 2147483647 w 4756"/>
                <a:gd name="T75" fmla="*/ 2147483647 h 1576"/>
                <a:gd name="T76" fmla="*/ 2147483647 w 4756"/>
                <a:gd name="T77" fmla="*/ 2147483647 h 1576"/>
                <a:gd name="T78" fmla="*/ 2147483647 w 4756"/>
                <a:gd name="T79" fmla="*/ 2147483647 h 1576"/>
                <a:gd name="T80" fmla="*/ 2147483647 w 4756"/>
                <a:gd name="T81" fmla="*/ 2147483647 h 1576"/>
                <a:gd name="T82" fmla="*/ 2147483647 w 4756"/>
                <a:gd name="T83" fmla="*/ 2147483647 h 1576"/>
                <a:gd name="T84" fmla="*/ 2147483647 w 4756"/>
                <a:gd name="T85" fmla="*/ 2147483647 h 1576"/>
                <a:gd name="T86" fmla="*/ 2147483647 w 4756"/>
                <a:gd name="T87" fmla="*/ 2147483647 h 1576"/>
                <a:gd name="T88" fmla="*/ 2147483647 w 4756"/>
                <a:gd name="T89" fmla="*/ 2147483647 h 1576"/>
                <a:gd name="T90" fmla="*/ 2147483647 w 4756"/>
                <a:gd name="T91" fmla="*/ 2147483647 h 1576"/>
                <a:gd name="T92" fmla="*/ 2147483647 w 4756"/>
                <a:gd name="T93" fmla="*/ 2147483647 h 1576"/>
                <a:gd name="T94" fmla="*/ 2147483647 w 4756"/>
                <a:gd name="T95" fmla="*/ 2147483647 h 1576"/>
                <a:gd name="T96" fmla="*/ 2147483647 w 4756"/>
                <a:gd name="T97" fmla="*/ 2147483647 h 1576"/>
                <a:gd name="T98" fmla="*/ 2147483647 w 4756"/>
                <a:gd name="T99" fmla="*/ 2147483647 h 1576"/>
                <a:gd name="T100" fmla="*/ 2147483647 w 4756"/>
                <a:gd name="T101" fmla="*/ 2147483647 h 1576"/>
                <a:gd name="T102" fmla="*/ 0 w 4756"/>
                <a:gd name="T103" fmla="*/ 2147483647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ko-KR" altLang="en-US">
                <a:latin typeface="Calibri" pitchFamily="34" charset="0"/>
              </a:endParaRPr>
            </a:p>
          </p:txBody>
        </p:sp>
      </p:grpSp>
      <p:grpSp>
        <p:nvGrpSpPr>
          <p:cNvPr id="82" name="그룹 34"/>
          <p:cNvGrpSpPr>
            <a:grpSpLocks/>
          </p:cNvGrpSpPr>
          <p:nvPr/>
        </p:nvGrpSpPr>
        <p:grpSpPr bwMode="auto">
          <a:xfrm>
            <a:off x="1574135" y="3087499"/>
            <a:ext cx="1893644" cy="1851025"/>
            <a:chOff x="3203575" y="2132013"/>
            <a:chExt cx="1893644" cy="1851025"/>
          </a:xfrm>
        </p:grpSpPr>
        <p:sp>
          <p:nvSpPr>
            <p:cNvPr id="83" name="Oval 441"/>
            <p:cNvSpPr>
              <a:spLocks noChangeArrowheads="1"/>
            </p:cNvSpPr>
            <p:nvPr/>
          </p:nvSpPr>
          <p:spPr bwMode="auto">
            <a:xfrm>
              <a:off x="3203575" y="2132013"/>
              <a:ext cx="1857375" cy="1851025"/>
            </a:xfrm>
            <a:prstGeom prst="ellipse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E6900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4" name="Text Box 443"/>
            <p:cNvSpPr txBox="1">
              <a:spLocks noChangeArrowheads="1"/>
            </p:cNvSpPr>
            <p:nvPr/>
          </p:nvSpPr>
          <p:spPr bwMode="auto">
            <a:xfrm>
              <a:off x="3349625" y="2740025"/>
              <a:ext cx="174759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latin typeface="Arial Black" pitchFamily="34" charset="0"/>
                </a:rPr>
                <a:t>2. what </a:t>
              </a:r>
              <a:r>
                <a:rPr lang="en-US" altLang="ko-KR" sz="1600" b="1" dirty="0">
                  <a:latin typeface="Arial Black" pitchFamily="34" charset="0"/>
                </a:rPr>
                <a:t>skills </a:t>
              </a:r>
              <a:endParaRPr lang="en-US" altLang="ko-KR" sz="1600" b="1" dirty="0" smtClean="0">
                <a:latin typeface="Arial Black" pitchFamily="34" charset="0"/>
              </a:endParaRPr>
            </a:p>
            <a:p>
              <a:r>
                <a:rPr lang="en-US" altLang="ko-KR" sz="1600" b="1" dirty="0" smtClean="0">
                  <a:latin typeface="Arial Black" pitchFamily="34" charset="0"/>
                </a:rPr>
                <a:t>have S</a:t>
              </a:r>
            </a:p>
            <a:p>
              <a:r>
                <a:rPr lang="en-US" altLang="ko-KR" sz="1600" b="1" dirty="0" smtClean="0">
                  <a:latin typeface="Arial Black" pitchFamily="34" charset="0"/>
                </a:rPr>
                <a:t> acquired?</a:t>
              </a:r>
              <a:endParaRPr lang="en-US" altLang="ko-KR" sz="1600" b="1" dirty="0"/>
            </a:p>
          </p:txBody>
        </p:sp>
        <p:sp>
          <p:nvSpPr>
            <p:cNvPr id="85" name="Freeform 444"/>
            <p:cNvSpPr>
              <a:spLocks/>
            </p:cNvSpPr>
            <p:nvPr/>
          </p:nvSpPr>
          <p:spPr bwMode="auto">
            <a:xfrm>
              <a:off x="3332163" y="2163763"/>
              <a:ext cx="1584325" cy="525462"/>
            </a:xfrm>
            <a:custGeom>
              <a:avLst/>
              <a:gdLst>
                <a:gd name="T0" fmla="*/ 0 w 4756"/>
                <a:gd name="T1" fmla="*/ 2147483647 h 1576"/>
                <a:gd name="T2" fmla="*/ 2147483647 w 4756"/>
                <a:gd name="T3" fmla="*/ 2147483647 h 1576"/>
                <a:gd name="T4" fmla="*/ 2147483647 w 4756"/>
                <a:gd name="T5" fmla="*/ 2147483647 h 1576"/>
                <a:gd name="T6" fmla="*/ 2147483647 w 4756"/>
                <a:gd name="T7" fmla="*/ 2147483647 h 1576"/>
                <a:gd name="T8" fmla="*/ 2147483647 w 4756"/>
                <a:gd name="T9" fmla="*/ 2147483647 h 1576"/>
                <a:gd name="T10" fmla="*/ 2147483647 w 4756"/>
                <a:gd name="T11" fmla="*/ 2147483647 h 1576"/>
                <a:gd name="T12" fmla="*/ 2147483647 w 4756"/>
                <a:gd name="T13" fmla="*/ 2147483647 h 1576"/>
                <a:gd name="T14" fmla="*/ 2147483647 w 4756"/>
                <a:gd name="T15" fmla="*/ 2147483647 h 1576"/>
                <a:gd name="T16" fmla="*/ 2147483647 w 4756"/>
                <a:gd name="T17" fmla="*/ 2147483647 h 1576"/>
                <a:gd name="T18" fmla="*/ 2147483647 w 4756"/>
                <a:gd name="T19" fmla="*/ 2147483647 h 1576"/>
                <a:gd name="T20" fmla="*/ 2147483647 w 4756"/>
                <a:gd name="T21" fmla="*/ 2147483647 h 1576"/>
                <a:gd name="T22" fmla="*/ 2147483647 w 4756"/>
                <a:gd name="T23" fmla="*/ 2147483647 h 1576"/>
                <a:gd name="T24" fmla="*/ 2147483647 w 4756"/>
                <a:gd name="T25" fmla="*/ 2147483647 h 1576"/>
                <a:gd name="T26" fmla="*/ 2147483647 w 4756"/>
                <a:gd name="T27" fmla="*/ 2147483647 h 1576"/>
                <a:gd name="T28" fmla="*/ 2147483647 w 4756"/>
                <a:gd name="T29" fmla="*/ 2147483647 h 1576"/>
                <a:gd name="T30" fmla="*/ 2147483647 w 4756"/>
                <a:gd name="T31" fmla="*/ 2147483647 h 1576"/>
                <a:gd name="T32" fmla="*/ 2147483647 w 4756"/>
                <a:gd name="T33" fmla="*/ 2147483647 h 1576"/>
                <a:gd name="T34" fmla="*/ 2147483647 w 4756"/>
                <a:gd name="T35" fmla="*/ 2147483647 h 1576"/>
                <a:gd name="T36" fmla="*/ 2147483647 w 4756"/>
                <a:gd name="T37" fmla="*/ 2147483647 h 1576"/>
                <a:gd name="T38" fmla="*/ 2147483647 w 4756"/>
                <a:gd name="T39" fmla="*/ 2147483647 h 1576"/>
                <a:gd name="T40" fmla="*/ 2147483647 w 4756"/>
                <a:gd name="T41" fmla="*/ 2147483647 h 1576"/>
                <a:gd name="T42" fmla="*/ 2147483647 w 4756"/>
                <a:gd name="T43" fmla="*/ 2147483647 h 1576"/>
                <a:gd name="T44" fmla="*/ 2147483647 w 4756"/>
                <a:gd name="T45" fmla="*/ 2147483647 h 1576"/>
                <a:gd name="T46" fmla="*/ 2147483647 w 4756"/>
                <a:gd name="T47" fmla="*/ 2147483647 h 1576"/>
                <a:gd name="T48" fmla="*/ 2147483647 w 4756"/>
                <a:gd name="T49" fmla="*/ 2147483647 h 1576"/>
                <a:gd name="T50" fmla="*/ 2147483647 w 4756"/>
                <a:gd name="T51" fmla="*/ 0 h 1576"/>
                <a:gd name="T52" fmla="*/ 2147483647 w 4756"/>
                <a:gd name="T53" fmla="*/ 0 h 1576"/>
                <a:gd name="T54" fmla="*/ 2147483647 w 4756"/>
                <a:gd name="T55" fmla="*/ 2147483647 h 1576"/>
                <a:gd name="T56" fmla="*/ 2147483647 w 4756"/>
                <a:gd name="T57" fmla="*/ 2147483647 h 1576"/>
                <a:gd name="T58" fmla="*/ 2147483647 w 4756"/>
                <a:gd name="T59" fmla="*/ 2147483647 h 1576"/>
                <a:gd name="T60" fmla="*/ 2147483647 w 4756"/>
                <a:gd name="T61" fmla="*/ 2147483647 h 1576"/>
                <a:gd name="T62" fmla="*/ 2147483647 w 4756"/>
                <a:gd name="T63" fmla="*/ 2147483647 h 1576"/>
                <a:gd name="T64" fmla="*/ 2147483647 w 4756"/>
                <a:gd name="T65" fmla="*/ 2147483647 h 1576"/>
                <a:gd name="T66" fmla="*/ 2147483647 w 4756"/>
                <a:gd name="T67" fmla="*/ 2147483647 h 1576"/>
                <a:gd name="T68" fmla="*/ 2147483647 w 4756"/>
                <a:gd name="T69" fmla="*/ 2147483647 h 1576"/>
                <a:gd name="T70" fmla="*/ 2147483647 w 4756"/>
                <a:gd name="T71" fmla="*/ 2147483647 h 1576"/>
                <a:gd name="T72" fmla="*/ 2147483647 w 4756"/>
                <a:gd name="T73" fmla="*/ 2147483647 h 1576"/>
                <a:gd name="T74" fmla="*/ 2147483647 w 4756"/>
                <a:gd name="T75" fmla="*/ 2147483647 h 1576"/>
                <a:gd name="T76" fmla="*/ 2147483647 w 4756"/>
                <a:gd name="T77" fmla="*/ 2147483647 h 1576"/>
                <a:gd name="T78" fmla="*/ 2147483647 w 4756"/>
                <a:gd name="T79" fmla="*/ 2147483647 h 1576"/>
                <a:gd name="T80" fmla="*/ 2147483647 w 4756"/>
                <a:gd name="T81" fmla="*/ 2147483647 h 1576"/>
                <a:gd name="T82" fmla="*/ 2147483647 w 4756"/>
                <a:gd name="T83" fmla="*/ 2147483647 h 1576"/>
                <a:gd name="T84" fmla="*/ 2147483647 w 4756"/>
                <a:gd name="T85" fmla="*/ 2147483647 h 1576"/>
                <a:gd name="T86" fmla="*/ 2147483647 w 4756"/>
                <a:gd name="T87" fmla="*/ 2147483647 h 1576"/>
                <a:gd name="T88" fmla="*/ 2147483647 w 4756"/>
                <a:gd name="T89" fmla="*/ 2147483647 h 1576"/>
                <a:gd name="T90" fmla="*/ 2147483647 w 4756"/>
                <a:gd name="T91" fmla="*/ 2147483647 h 1576"/>
                <a:gd name="T92" fmla="*/ 2147483647 w 4756"/>
                <a:gd name="T93" fmla="*/ 2147483647 h 1576"/>
                <a:gd name="T94" fmla="*/ 2147483647 w 4756"/>
                <a:gd name="T95" fmla="*/ 2147483647 h 1576"/>
                <a:gd name="T96" fmla="*/ 2147483647 w 4756"/>
                <a:gd name="T97" fmla="*/ 2147483647 h 1576"/>
                <a:gd name="T98" fmla="*/ 2147483647 w 4756"/>
                <a:gd name="T99" fmla="*/ 2147483647 h 1576"/>
                <a:gd name="T100" fmla="*/ 2147483647 w 4756"/>
                <a:gd name="T101" fmla="*/ 2147483647 h 1576"/>
                <a:gd name="T102" fmla="*/ 0 w 4756"/>
                <a:gd name="T103" fmla="*/ 2147483647 h 15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56"/>
                <a:gd name="T157" fmla="*/ 0 h 1576"/>
                <a:gd name="T158" fmla="*/ 4756 w 4756"/>
                <a:gd name="T159" fmla="*/ 1576 h 15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56" h="1576">
                  <a:moveTo>
                    <a:pt x="0" y="1576"/>
                  </a:moveTo>
                  <a:lnTo>
                    <a:pt x="0" y="1576"/>
                  </a:lnTo>
                  <a:lnTo>
                    <a:pt x="24" y="1518"/>
                  </a:lnTo>
                  <a:lnTo>
                    <a:pt x="50" y="1462"/>
                  </a:lnTo>
                  <a:lnTo>
                    <a:pt x="78" y="1406"/>
                  </a:lnTo>
                  <a:lnTo>
                    <a:pt x="108" y="1350"/>
                  </a:lnTo>
                  <a:lnTo>
                    <a:pt x="138" y="1296"/>
                  </a:lnTo>
                  <a:lnTo>
                    <a:pt x="170" y="1242"/>
                  </a:lnTo>
                  <a:lnTo>
                    <a:pt x="204" y="1190"/>
                  </a:lnTo>
                  <a:lnTo>
                    <a:pt x="238" y="1138"/>
                  </a:lnTo>
                  <a:lnTo>
                    <a:pt x="272" y="1086"/>
                  </a:lnTo>
                  <a:lnTo>
                    <a:pt x="310" y="1036"/>
                  </a:lnTo>
                  <a:lnTo>
                    <a:pt x="348" y="988"/>
                  </a:lnTo>
                  <a:lnTo>
                    <a:pt x="386" y="940"/>
                  </a:lnTo>
                  <a:lnTo>
                    <a:pt x="426" y="892"/>
                  </a:lnTo>
                  <a:lnTo>
                    <a:pt x="468" y="846"/>
                  </a:lnTo>
                  <a:lnTo>
                    <a:pt x="510" y="800"/>
                  </a:lnTo>
                  <a:lnTo>
                    <a:pt x="552" y="756"/>
                  </a:lnTo>
                  <a:lnTo>
                    <a:pt x="596" y="712"/>
                  </a:lnTo>
                  <a:lnTo>
                    <a:pt x="642" y="670"/>
                  </a:lnTo>
                  <a:lnTo>
                    <a:pt x="688" y="630"/>
                  </a:lnTo>
                  <a:lnTo>
                    <a:pt x="736" y="590"/>
                  </a:lnTo>
                  <a:lnTo>
                    <a:pt x="784" y="550"/>
                  </a:lnTo>
                  <a:lnTo>
                    <a:pt x="834" y="512"/>
                  </a:lnTo>
                  <a:lnTo>
                    <a:pt x="884" y="476"/>
                  </a:lnTo>
                  <a:lnTo>
                    <a:pt x="934" y="440"/>
                  </a:lnTo>
                  <a:lnTo>
                    <a:pt x="986" y="406"/>
                  </a:lnTo>
                  <a:lnTo>
                    <a:pt x="1040" y="374"/>
                  </a:lnTo>
                  <a:lnTo>
                    <a:pt x="1092" y="342"/>
                  </a:lnTo>
                  <a:lnTo>
                    <a:pt x="1148" y="312"/>
                  </a:lnTo>
                  <a:lnTo>
                    <a:pt x="1202" y="282"/>
                  </a:lnTo>
                  <a:lnTo>
                    <a:pt x="1258" y="254"/>
                  </a:lnTo>
                  <a:lnTo>
                    <a:pt x="1316" y="228"/>
                  </a:lnTo>
                  <a:lnTo>
                    <a:pt x="1374" y="202"/>
                  </a:lnTo>
                  <a:lnTo>
                    <a:pt x="1432" y="178"/>
                  </a:lnTo>
                  <a:lnTo>
                    <a:pt x="1490" y="156"/>
                  </a:lnTo>
                  <a:lnTo>
                    <a:pt x="1550" y="136"/>
                  </a:lnTo>
                  <a:lnTo>
                    <a:pt x="1610" y="116"/>
                  </a:lnTo>
                  <a:lnTo>
                    <a:pt x="1672" y="98"/>
                  </a:lnTo>
                  <a:lnTo>
                    <a:pt x="1732" y="80"/>
                  </a:lnTo>
                  <a:lnTo>
                    <a:pt x="1794" y="66"/>
                  </a:lnTo>
                  <a:lnTo>
                    <a:pt x="1858" y="52"/>
                  </a:lnTo>
                  <a:lnTo>
                    <a:pt x="1922" y="40"/>
                  </a:lnTo>
                  <a:lnTo>
                    <a:pt x="1984" y="30"/>
                  </a:lnTo>
                  <a:lnTo>
                    <a:pt x="2050" y="20"/>
                  </a:lnTo>
                  <a:lnTo>
                    <a:pt x="2114" y="12"/>
                  </a:lnTo>
                  <a:lnTo>
                    <a:pt x="2180" y="8"/>
                  </a:lnTo>
                  <a:lnTo>
                    <a:pt x="2246" y="2"/>
                  </a:lnTo>
                  <a:lnTo>
                    <a:pt x="2312" y="0"/>
                  </a:lnTo>
                  <a:lnTo>
                    <a:pt x="2378" y="0"/>
                  </a:lnTo>
                  <a:lnTo>
                    <a:pt x="2444" y="0"/>
                  </a:lnTo>
                  <a:lnTo>
                    <a:pt x="2510" y="2"/>
                  </a:lnTo>
                  <a:lnTo>
                    <a:pt x="2576" y="8"/>
                  </a:lnTo>
                  <a:lnTo>
                    <a:pt x="2642" y="12"/>
                  </a:lnTo>
                  <a:lnTo>
                    <a:pt x="2706" y="20"/>
                  </a:lnTo>
                  <a:lnTo>
                    <a:pt x="2772" y="30"/>
                  </a:lnTo>
                  <a:lnTo>
                    <a:pt x="2834" y="40"/>
                  </a:lnTo>
                  <a:lnTo>
                    <a:pt x="2898" y="52"/>
                  </a:lnTo>
                  <a:lnTo>
                    <a:pt x="2962" y="66"/>
                  </a:lnTo>
                  <a:lnTo>
                    <a:pt x="3024" y="80"/>
                  </a:lnTo>
                  <a:lnTo>
                    <a:pt x="3084" y="98"/>
                  </a:lnTo>
                  <a:lnTo>
                    <a:pt x="3146" y="116"/>
                  </a:lnTo>
                  <a:lnTo>
                    <a:pt x="3206" y="136"/>
                  </a:lnTo>
                  <a:lnTo>
                    <a:pt x="3266" y="156"/>
                  </a:lnTo>
                  <a:lnTo>
                    <a:pt x="3324" y="178"/>
                  </a:lnTo>
                  <a:lnTo>
                    <a:pt x="3382" y="202"/>
                  </a:lnTo>
                  <a:lnTo>
                    <a:pt x="3440" y="228"/>
                  </a:lnTo>
                  <a:lnTo>
                    <a:pt x="3498" y="254"/>
                  </a:lnTo>
                  <a:lnTo>
                    <a:pt x="3554" y="282"/>
                  </a:lnTo>
                  <a:lnTo>
                    <a:pt x="3608" y="312"/>
                  </a:lnTo>
                  <a:lnTo>
                    <a:pt x="3664" y="342"/>
                  </a:lnTo>
                  <a:lnTo>
                    <a:pt x="3716" y="374"/>
                  </a:lnTo>
                  <a:lnTo>
                    <a:pt x="3770" y="406"/>
                  </a:lnTo>
                  <a:lnTo>
                    <a:pt x="3822" y="440"/>
                  </a:lnTo>
                  <a:lnTo>
                    <a:pt x="3872" y="476"/>
                  </a:lnTo>
                  <a:lnTo>
                    <a:pt x="3922" y="512"/>
                  </a:lnTo>
                  <a:lnTo>
                    <a:pt x="3972" y="550"/>
                  </a:lnTo>
                  <a:lnTo>
                    <a:pt x="4020" y="590"/>
                  </a:lnTo>
                  <a:lnTo>
                    <a:pt x="4068" y="630"/>
                  </a:lnTo>
                  <a:lnTo>
                    <a:pt x="4114" y="670"/>
                  </a:lnTo>
                  <a:lnTo>
                    <a:pt x="4160" y="712"/>
                  </a:lnTo>
                  <a:lnTo>
                    <a:pt x="4204" y="756"/>
                  </a:lnTo>
                  <a:lnTo>
                    <a:pt x="4246" y="800"/>
                  </a:lnTo>
                  <a:lnTo>
                    <a:pt x="4288" y="846"/>
                  </a:lnTo>
                  <a:lnTo>
                    <a:pt x="4330" y="892"/>
                  </a:lnTo>
                  <a:lnTo>
                    <a:pt x="4370" y="940"/>
                  </a:lnTo>
                  <a:lnTo>
                    <a:pt x="4410" y="988"/>
                  </a:lnTo>
                  <a:lnTo>
                    <a:pt x="4446" y="1036"/>
                  </a:lnTo>
                  <a:lnTo>
                    <a:pt x="4484" y="1086"/>
                  </a:lnTo>
                  <a:lnTo>
                    <a:pt x="4518" y="1138"/>
                  </a:lnTo>
                  <a:lnTo>
                    <a:pt x="4552" y="1190"/>
                  </a:lnTo>
                  <a:lnTo>
                    <a:pt x="4586" y="1242"/>
                  </a:lnTo>
                  <a:lnTo>
                    <a:pt x="4618" y="1296"/>
                  </a:lnTo>
                  <a:lnTo>
                    <a:pt x="4648" y="1350"/>
                  </a:lnTo>
                  <a:lnTo>
                    <a:pt x="4678" y="1406"/>
                  </a:lnTo>
                  <a:lnTo>
                    <a:pt x="4706" y="1462"/>
                  </a:lnTo>
                  <a:lnTo>
                    <a:pt x="4732" y="1518"/>
                  </a:lnTo>
                  <a:lnTo>
                    <a:pt x="4756" y="1576"/>
                  </a:lnTo>
                  <a:lnTo>
                    <a:pt x="0" y="1576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pPr algn="l"/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86" name="AutoShape 455"/>
          <p:cNvSpPr>
            <a:spLocks noChangeArrowheads="1"/>
          </p:cNvSpPr>
          <p:nvPr/>
        </p:nvSpPr>
        <p:spPr bwMode="auto">
          <a:xfrm rot="2480061">
            <a:off x="5294047" y="5399295"/>
            <a:ext cx="914400" cy="754062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7" name="AutoShape 455"/>
          <p:cNvSpPr>
            <a:spLocks noChangeArrowheads="1"/>
          </p:cNvSpPr>
          <p:nvPr/>
        </p:nvSpPr>
        <p:spPr bwMode="auto">
          <a:xfrm rot="8319939" flipV="1">
            <a:off x="2818642" y="4441367"/>
            <a:ext cx="914400" cy="754062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8" name="AutoShape 455"/>
          <p:cNvSpPr>
            <a:spLocks noChangeArrowheads="1"/>
          </p:cNvSpPr>
          <p:nvPr/>
        </p:nvSpPr>
        <p:spPr bwMode="auto">
          <a:xfrm rot="8319939" flipV="1">
            <a:off x="2373583" y="5313943"/>
            <a:ext cx="914400" cy="754062"/>
          </a:xfrm>
          <a:prstGeom prst="upArrow">
            <a:avLst>
              <a:gd name="adj1" fmla="val 52833"/>
              <a:gd name="adj2" fmla="val 4594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84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6" grpId="0" animBg="1"/>
      <p:bldP spid="77" grpId="0" animBg="1"/>
      <p:bldP spid="86" grpId="0" animBg="1"/>
      <p:bldP spid="87" grpId="0" animBg="1"/>
      <p:bldP spid="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“Three-P Study Model”</a:t>
            </a:r>
            <a:endParaRPr lang="zh-CN" altLang="en-US" sz="2800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699554009"/>
              </p:ext>
            </p:extLst>
          </p:nvPr>
        </p:nvGraphicFramePr>
        <p:xfrm>
          <a:off x="457200" y="18288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右箭头 7"/>
          <p:cNvSpPr/>
          <p:nvPr/>
        </p:nvSpPr>
        <p:spPr>
          <a:xfrm>
            <a:off x="2743200" y="23622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538783" y="2362200"/>
            <a:ext cx="4572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760345" y="371094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743200" y="5105400"/>
            <a:ext cx="72009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5547358" y="5135880"/>
            <a:ext cx="744855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5418771" y="3710940"/>
            <a:ext cx="744855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00FF00"/>
                </a:solidFill>
              </a:ln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30480"/>
            <a:ext cx="9144000" cy="990600"/>
          </a:xfrm>
        </p:spPr>
        <p:txBody>
          <a:bodyPr/>
          <a:lstStyle/>
          <a:p>
            <a:pPr algn="ctr"/>
            <a:r>
              <a:rPr lang="en-US" altLang="zh-CN" dirty="0" smtClean="0"/>
              <a:t>Purpose</a:t>
            </a:r>
            <a:endParaRPr lang="zh-CN" altLang="en-US" dirty="0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54894" y="1764770"/>
            <a:ext cx="8466468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altLang="zh-CN" sz="2400" dirty="0" smtClean="0"/>
              <a:t>1. To </a:t>
            </a:r>
            <a:r>
              <a:rPr lang="en-GB" altLang="zh-CN" sz="2400" dirty="0"/>
              <a:t>establish </a:t>
            </a:r>
            <a:r>
              <a:rPr lang="en-GB" altLang="zh-CN" sz="2400" dirty="0">
                <a:solidFill>
                  <a:srgbClr val="FF0000"/>
                </a:solidFill>
              </a:rPr>
              <a:t>the criteria of </a:t>
            </a:r>
            <a:r>
              <a:rPr lang="en-GB" altLang="zh-CN" sz="2400" dirty="0" smtClean="0">
                <a:solidFill>
                  <a:srgbClr val="FF0000"/>
                </a:solidFill>
              </a:rPr>
              <a:t>SLO</a:t>
            </a:r>
            <a:r>
              <a:rPr lang="en-GB" altLang="zh-CN" sz="2400" dirty="0" smtClean="0"/>
              <a:t>, &amp; </a:t>
            </a:r>
            <a:r>
              <a:rPr lang="en-GB" altLang="zh-CN" sz="2400" dirty="0"/>
              <a:t>determine </a:t>
            </a:r>
            <a:r>
              <a:rPr lang="en-GB" altLang="zh-CN" sz="2400" dirty="0">
                <a:solidFill>
                  <a:srgbClr val="FF0000"/>
                </a:solidFill>
              </a:rPr>
              <a:t>the best way </a:t>
            </a:r>
            <a:r>
              <a:rPr lang="en-GB" altLang="zh-CN" sz="2400" dirty="0"/>
              <a:t>to sustainably deploy </a:t>
            </a:r>
            <a:r>
              <a:rPr lang="en-GB" altLang="zh-CN" sz="2400" dirty="0" smtClean="0"/>
              <a:t>SLO </a:t>
            </a:r>
            <a:r>
              <a:rPr lang="en-US" altLang="zh-CN" sz="2400" dirty="0"/>
              <a:t>in the Asia-Pacific Region</a:t>
            </a:r>
            <a:endParaRPr lang="zh-CN" altLang="zh-CN" sz="2400" dirty="0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54894" y="2895600"/>
            <a:ext cx="8559401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400" dirty="0" smtClean="0"/>
              <a:t>2. To </a:t>
            </a:r>
            <a:r>
              <a:rPr lang="en-US" altLang="zh-CN" sz="2400" dirty="0"/>
              <a:t>establish the </a:t>
            </a:r>
            <a:r>
              <a:rPr lang="en-US" altLang="zh-CN" sz="2400" dirty="0">
                <a:solidFill>
                  <a:srgbClr val="FF0000"/>
                </a:solidFill>
              </a:rPr>
              <a:t>standardization</a:t>
            </a:r>
            <a:r>
              <a:rPr lang="en-US" altLang="zh-CN" sz="2400" dirty="0"/>
              <a:t> of the </a:t>
            </a:r>
            <a:r>
              <a:rPr lang="en-US" altLang="zh-CN" sz="2400" dirty="0" smtClean="0"/>
              <a:t>QA </a:t>
            </a:r>
            <a:r>
              <a:rPr lang="en-US" altLang="zh-CN" sz="2400" dirty="0"/>
              <a:t>system of the </a:t>
            </a:r>
            <a:r>
              <a:rPr lang="en-US" altLang="zh-CN" sz="2400" dirty="0" smtClean="0"/>
              <a:t>SLO, &amp; </a:t>
            </a:r>
            <a:r>
              <a:rPr lang="en-US" altLang="zh-CN" sz="2400" dirty="0"/>
              <a:t>facilitate the </a:t>
            </a:r>
            <a:r>
              <a:rPr lang="en-US" altLang="zh-CN" sz="2400" dirty="0">
                <a:solidFill>
                  <a:srgbClr val="FF0000"/>
                </a:solidFill>
              </a:rPr>
              <a:t>all kinds of student activities </a:t>
            </a:r>
            <a:r>
              <a:rPr lang="en-US" altLang="zh-CN" sz="2400" dirty="0" smtClean="0"/>
              <a:t>(mobility</a:t>
            </a:r>
            <a:r>
              <a:rPr lang="zh-CN" altLang="en-US" sz="2400" dirty="0" smtClean="0"/>
              <a:t>）</a:t>
            </a:r>
            <a:endParaRPr kumimoji="1" lang="en-US" altLang="zh-CN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246116" y="4114800"/>
            <a:ext cx="8575246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/>
              <a:t>3. To </a:t>
            </a:r>
            <a:r>
              <a:rPr lang="en-US" altLang="zh-CN" sz="2400" dirty="0"/>
              <a:t>encourage HEIs to </a:t>
            </a:r>
            <a:r>
              <a:rPr lang="en-US" altLang="zh-CN" sz="2400" dirty="0" smtClean="0">
                <a:solidFill>
                  <a:srgbClr val="FF0000"/>
                </a:solidFill>
              </a:rPr>
              <a:t>shoulder social </a:t>
            </a:r>
            <a:r>
              <a:rPr lang="en-US" altLang="zh-CN" sz="2400" dirty="0">
                <a:solidFill>
                  <a:srgbClr val="FF0000"/>
                </a:solidFill>
              </a:rPr>
              <a:t>responsibility </a:t>
            </a:r>
            <a:r>
              <a:rPr lang="en-US" altLang="zh-CN" sz="2400" dirty="0" smtClean="0"/>
              <a:t>to meet </a:t>
            </a:r>
            <a:r>
              <a:rPr lang="en-US" altLang="zh-CN" sz="2400" dirty="0"/>
              <a:t>the needs </a:t>
            </a:r>
            <a:r>
              <a:rPr lang="en-US" altLang="zh-CN" sz="2400" dirty="0" smtClean="0"/>
              <a:t>relative </a:t>
            </a:r>
            <a:r>
              <a:rPr lang="en-US" altLang="zh-CN" sz="2400" dirty="0"/>
              <a:t>stakeholders for the quality of </a:t>
            </a:r>
            <a:r>
              <a:rPr lang="zh-CN" altLang="zh-CN" sz="2400" dirty="0"/>
              <a:t> </a:t>
            </a:r>
            <a:r>
              <a:rPr lang="en-US" altLang="zh-CN" sz="2400" dirty="0"/>
              <a:t>graduates</a:t>
            </a:r>
            <a:endParaRPr lang="zh-CN" altLang="zh-CN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3024" y="291720"/>
            <a:ext cx="1330976" cy="58344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54894" y="5257800"/>
            <a:ext cx="8466468" cy="83099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/>
              <a:t>4. To </a:t>
            </a:r>
            <a:r>
              <a:rPr lang="en-US" altLang="zh-CN" sz="2400" dirty="0"/>
              <a:t>promote the </a:t>
            </a:r>
            <a:r>
              <a:rPr lang="en-US" altLang="zh-CN" sz="2400" dirty="0">
                <a:solidFill>
                  <a:srgbClr val="FF0000"/>
                </a:solidFill>
              </a:rPr>
              <a:t>excellent quality </a:t>
            </a:r>
            <a:r>
              <a:rPr lang="en-US" altLang="zh-CN" sz="2400" dirty="0"/>
              <a:t>of the </a:t>
            </a:r>
            <a:r>
              <a:rPr lang="en-US" altLang="zh-CN" sz="2400" dirty="0" smtClean="0"/>
              <a:t>SLO </a:t>
            </a:r>
            <a:r>
              <a:rPr lang="en-US" altLang="zh-CN" sz="2400" dirty="0"/>
              <a:t>in the Asia-Pacific Region</a:t>
            </a:r>
            <a:r>
              <a:rPr lang="en-US" altLang="zh-CN" sz="2400" dirty="0" smtClean="0"/>
              <a:t>, &amp; even </a:t>
            </a:r>
            <a:r>
              <a:rPr lang="en-US" altLang="zh-CN" sz="2400" dirty="0"/>
              <a:t>the whole globe</a:t>
            </a:r>
            <a:endParaRPr lang="zh-CN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04222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 animBg="1"/>
      <p:bldP spid="94216" grpId="0" animBg="1"/>
      <p:bldP spid="9421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Criteria &amp; Indicators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6401781"/>
            <a:ext cx="91440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1600" dirty="0"/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3 </a:t>
            </a:r>
            <a:r>
              <a:rPr lang="en-US" altLang="zh-CN" sz="1600" dirty="0"/>
              <a:t>criteria, </a:t>
            </a:r>
            <a:r>
              <a:rPr lang="en-US" altLang="zh-CN" sz="1600" dirty="0">
                <a:solidFill>
                  <a:srgbClr val="FF0000"/>
                </a:solidFill>
              </a:rPr>
              <a:t>29 </a:t>
            </a:r>
            <a:r>
              <a:rPr lang="en-US" altLang="zh-CN" sz="1600" dirty="0" smtClean="0"/>
              <a:t>indicators  </a:t>
            </a:r>
            <a:r>
              <a:rPr lang="en-US" altLang="zh-CN" sz="1600" dirty="0"/>
              <a:t>, as well as “</a:t>
            </a:r>
            <a:r>
              <a:rPr lang="en-US" altLang="zh-CN" sz="1600" dirty="0">
                <a:solidFill>
                  <a:srgbClr val="FF0000"/>
                </a:solidFill>
              </a:rPr>
              <a:t>Online Survey of Students Satisfaction on the SLOs</a:t>
            </a:r>
            <a:r>
              <a:rPr lang="en-US" altLang="zh-CN" sz="1600" dirty="0"/>
              <a:t>”</a:t>
            </a:r>
            <a:r>
              <a:rPr lang="en-US" altLang="zh-CN" sz="1600" dirty="0" smtClean="0"/>
              <a:t>:</a:t>
            </a:r>
            <a:endParaRPr lang="zh-CN" altLang="en-US" sz="16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39021"/>
              </p:ext>
            </p:extLst>
          </p:nvPr>
        </p:nvGraphicFramePr>
        <p:xfrm>
          <a:off x="107504" y="718192"/>
          <a:ext cx="8856414" cy="5549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7560270"/>
              </a:tblGrid>
              <a:tr h="246172">
                <a:tc>
                  <a:txBody>
                    <a:bodyPr/>
                    <a:lstStyle/>
                    <a:p>
                      <a:pPr marL="12573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Criteria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Indicator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>
                    <a:solidFill>
                      <a:srgbClr val="92D050"/>
                    </a:solidFill>
                  </a:tcPr>
                </a:tc>
              </a:tr>
              <a:tr h="1500319">
                <a:tc>
                  <a:txBody>
                    <a:bodyPr/>
                    <a:lstStyle/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endParaRPr lang="en-US" sz="12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Domain-Specific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Skills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1.1  the process of enrolment and graduation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1.2  the expected objectives of the </a:t>
                      </a:r>
                      <a:r>
                        <a:rPr lang="en-US" sz="1200" kern="100" dirty="0" err="1">
                          <a:effectLst/>
                        </a:rPr>
                        <a:t>programme</a:t>
                      </a:r>
                      <a:r>
                        <a:rPr lang="en-US" sz="1200" kern="100" dirty="0">
                          <a:effectLst/>
                        </a:rPr>
                        <a:t> 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1.3  learning process of the </a:t>
                      </a:r>
                      <a:r>
                        <a:rPr lang="en-US" sz="1200" kern="100" dirty="0" err="1">
                          <a:effectLst/>
                        </a:rPr>
                        <a:t>programme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1.4  experimental process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1.5  graduation thesis / graduation design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1.6  professionalism (professional papers, scientific research, publications, etc.)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1.7  teaching and learning evaluation system on the whole (student transcripts, subject examination, credits, graduation rate, etc.)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1.8  career planning and personal development</a:t>
                      </a:r>
                      <a:r>
                        <a:rPr lang="zh-CN" sz="1200" kern="100" dirty="0">
                          <a:effectLst/>
                        </a:rPr>
                        <a:t>（</a:t>
                      </a:r>
                      <a:r>
                        <a:rPr lang="en-US" sz="1200" kern="100" dirty="0">
                          <a:effectLst/>
                        </a:rPr>
                        <a:t>including Job hunting</a:t>
                      </a:r>
                      <a:r>
                        <a:rPr lang="zh-CN" sz="1200" kern="100" dirty="0">
                          <a:effectLst/>
                        </a:rPr>
                        <a:t>）</a:t>
                      </a: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1.9  supportive campus environment</a:t>
                      </a:r>
                      <a:endParaRPr lang="zh-CN" sz="1200" kern="100" dirty="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1.10  enrich education experience</a:t>
                      </a:r>
                      <a:endParaRPr lang="zh-CN" sz="1200" kern="100" dirty="0"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/>
                </a:tc>
              </a:tr>
              <a:tr h="1250266">
                <a:tc>
                  <a:txBody>
                    <a:bodyPr/>
                    <a:lstStyle/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endParaRPr lang="en-US" sz="12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Domain-General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Skills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2.1  ability of analyzing-solving problems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2.2  writing ability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2.3  oral communication ability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2.4  proficiency of foreign languages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2.5  communicating ability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2.6  systematic thinking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2.7  critical-thinking ability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2.8  comprehensive analysis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2.9  ability to use modern learning tools such as information processing 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2.10  level of academic challenge, including self-learning ability</a:t>
                      </a:r>
                      <a:endParaRPr lang="zh-CN" sz="1200" kern="100"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/>
                </a:tc>
              </a:tr>
              <a:tr h="1125239">
                <a:tc>
                  <a:txBody>
                    <a:bodyPr/>
                    <a:lstStyle/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endParaRPr lang="en-US" sz="12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270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</a:rPr>
                        <a:t>Core 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Competencies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3.1  communication and cooperation skills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3.2  social and emotional skills 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3.3  Civic mindedness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3.4  implementation capacity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3.5  organization and management capacity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3.6  leadership capacity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3.7  creation and innovation capacity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3.8  internationalization capacity</a:t>
                      </a:r>
                      <a:endParaRPr lang="zh-CN" sz="1200" kern="100">
                        <a:effectLst/>
                      </a:endParaRPr>
                    </a:p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3.9  life-long learning capacity</a:t>
                      </a:r>
                      <a:endParaRPr lang="zh-CN" sz="1200" kern="100"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/>
                </a:tc>
              </a:tr>
              <a:tr h="525112">
                <a:tc>
                  <a:txBody>
                    <a:bodyPr/>
                    <a:lstStyle/>
                    <a:p>
                      <a:pPr marL="12700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4. Survey of Students Satisfaction on the SLOs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11049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The APQL review panel will distribute “Online Survey of Students Satisfaction on the SLOs” after the SER has been received 2 months before site review and analyze the survey. There are over 50 indicators.</a:t>
                      </a:r>
                      <a:endParaRPr lang="zh-CN" sz="1200" kern="100" dirty="0">
                        <a:effectLst/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56262" marR="5626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1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7143350"/>
  <p:tag name="MH_LIBRARY" val="CONTENTS"/>
  <p:tag name="MH_TYPE" val="ENTRY"/>
  <p:tag name="ID" val="545290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7143350"/>
  <p:tag name="MH_LIBRARY" val="CONTENTS"/>
  <p:tag name="MH_TYPE" val="OTHERS"/>
  <p:tag name="ID" val="5452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7143350"/>
  <p:tag name="MH_LIBRARY" val="CONTENTS"/>
  <p:tag name="MH_TYPE" val="OTHERS"/>
  <p:tag name="ID" val="545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7143350"/>
  <p:tag name="MH_LIBRARY" val="CONTENTS"/>
  <p:tag name="MH_TYPE" val="OTHERS"/>
  <p:tag name="ID" val="545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7143350"/>
  <p:tag name="MH_LIBRARY" val="CONTENTS"/>
  <p:tag name="MH_TYPE" val="ENTRY"/>
  <p:tag name="ID" val="545290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7143350"/>
  <p:tag name="MH_LIBRARY" val="CONTENTS"/>
  <p:tag name="MH_TYPE" val="ENTRY"/>
  <p:tag name="ID" val="545290"/>
  <p:tag name="MH_ORDER" val="2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1309</Words>
  <Application>Microsoft Office PowerPoint</Application>
  <PresentationFormat>On-screen Show (4:3)</PresentationFormat>
  <Paragraphs>198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 Unicode MS</vt:lpstr>
      <vt:lpstr>微软雅黑</vt:lpstr>
      <vt:lpstr>宋体</vt:lpstr>
      <vt:lpstr>Arial</vt:lpstr>
      <vt:lpstr>Arial Black</vt:lpstr>
      <vt:lpstr>Arial Narrow</vt:lpstr>
      <vt:lpstr>Calibri</vt:lpstr>
      <vt:lpstr>Cambria Math</vt:lpstr>
      <vt:lpstr>DotumChe</vt:lpstr>
      <vt:lpstr>方正姚体</vt:lpstr>
      <vt:lpstr>굴림</vt:lpstr>
      <vt:lpstr>PMingLiU</vt:lpstr>
      <vt:lpstr>黑体</vt:lpstr>
      <vt:lpstr>华文细黑</vt:lpstr>
      <vt:lpstr>Tahoma</vt:lpstr>
      <vt:lpstr>Times</vt:lpstr>
      <vt:lpstr>Times New Roman</vt:lpstr>
      <vt:lpstr>默认设计模板</vt:lpstr>
      <vt:lpstr>PowerPoint Presentation</vt:lpstr>
      <vt:lpstr>APQN Quality Label:  Accreditation of Student Learning Outcomes(SLOs)</vt:lpstr>
      <vt:lpstr>Introduction to APQL  on International Accreditation of  SLO </vt:lpstr>
      <vt:lpstr>Development trend of global assessment of the SLO</vt:lpstr>
      <vt:lpstr>The SLO “OPPTTC” of CHEA/CIQG Platform in China</vt:lpstr>
      <vt:lpstr>Asia-Pacific Quality Label: Student Learning Outcome” (APQL-SLO)</vt:lpstr>
      <vt:lpstr>“Three-P Study Model”</vt:lpstr>
      <vt:lpstr>Purpose</vt:lpstr>
      <vt:lpstr>Criteria &amp; Indicators</vt:lpstr>
      <vt:lpstr>Survey of Student Satisfaction</vt:lpstr>
      <vt:lpstr>Process of Quality Label</vt:lpstr>
      <vt:lpstr>Schedule of  Review Visit</vt:lpstr>
      <vt:lpstr>Review Result of Quality Label</vt:lpstr>
      <vt:lpstr>Logo  of Quality Label</vt:lpstr>
      <vt:lpstr>Cost of the Review</vt:lpstr>
      <vt:lpstr>PowerPoint Presentation</vt:lpstr>
      <vt:lpstr>Concluding Word:  5-development stage: “DPCAA” of the SLO</vt:lpstr>
      <vt:lpstr>PowerPoint Presentation</vt:lpstr>
    </vt:vector>
  </TitlesOfParts>
  <Company>OAQ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OAQ</dc:creator>
  <cp:lastModifiedBy>DELL</cp:lastModifiedBy>
  <cp:revision>360</cp:revision>
  <cp:lastPrinted>2004-04-28T09:37:29Z</cp:lastPrinted>
  <dcterms:created xsi:type="dcterms:W3CDTF">2002-11-27T08:47:32Z</dcterms:created>
  <dcterms:modified xsi:type="dcterms:W3CDTF">2019-05-29T06:39:42Z</dcterms:modified>
</cp:coreProperties>
</file>